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10693400" cy="15122525"/>
  <p:notesSz cx="6797675" cy="9928225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8" y="6114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196" y="-10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54BF1-9687-44C1-B61E-143B08B3983B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A939D-C34F-4615-9F11-C05F85A86FD4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491105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8AB478-7FCE-410E-9B41-76F0F1F90BA5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581AD-E6E9-41F7-8212-CC13B81252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15353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Sotiris1\Εργασία\ΕΥΔ\Τουρισμός\PEP\PEPneEG\ΠΕΠ\╨┼╨\attiki\Untitled-3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5900" y="347663"/>
            <a:ext cx="10260013" cy="14425612"/>
          </a:xfrm>
          <a:prstGeom prst="rect">
            <a:avLst/>
          </a:prstGeom>
          <a:noFill/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1/9/2020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882204" y="3862720"/>
            <a:ext cx="92355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 επιχείρηση…………………………………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που εδρεύει στην περιφέρεια ……………………. εντάχθηκε στη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Δράση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«Ενίσχυση της Ίδρυσης και Λειτουργίας Νέων Τουριστικών Μικρομεσαίων Επιχειρήσεων»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συνολικού προϋπολογισμού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689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εκατ. €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500,6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εκατ. € από το ΕΠΑνΕΚ και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188,4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εκατ. € από τα Περιφερειακά Επιχειρησιακά Προγράμματα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Δράση στοχεύει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στην ενίσχυση της επιχειρηματικότητας  στον τομέα του Τουρισμού, μέσω της δημιουργίας νέων πολύ μικρών, μικρών και μεσαίων τουριστικών επιχειρήσεων. </a:t>
            </a:r>
          </a:p>
          <a:p>
            <a:pPr algn="just"/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συνολικός προϋπολογισμός της επένδυσης είναι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 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εκ των οποίων η δημόσια δαπάνη ανέρχεται σε …………………………… € και συγχρηματοδοτείται από την Ελλάδα και το Ευρωπαϊκό Ταμείο Περιφερειακής Ανάπτυξης της Ευρωπαϊκής Ένωσης. </a:t>
            </a: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875391" y="5671333"/>
            <a:ext cx="9217024" cy="678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Το επιχειρηματικό σχέδιο που εγκρίθηκε προς χρηματοδότηση και υλοποιείται, περιλαμβάνει επενδύσεις στις παρακάτω κατηγορίες: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Κτίρια, λοιπές εγκαταστάσεις και περιβάλλων χώρος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Μηχανήματα, εγκαταστάσεις και εξοπλισμός προστασίας περιβάλλοντος και εξοικονόμησης ενέργειας και ύδατος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Πιστοποίηση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συστημάτων διασφάλισης ποιότητας,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περιβαλλοντικής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διαχείρισης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Προβολή/Προώθηση - Συμμετοχή σε Εκθέσεις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Τεχνικές μελέτες μηχανικού και υπηρεσίες φοροτεχνικού και νομικού συμβούλου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Λογισμικά και υπηρεσίες λογισμικού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Σύνταξη και παρακολούθηση υλοποίησης Επενδυτικού Σχεδίου 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Μεταφορικά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μέσα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Μέσω 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συμμετοχής στη Δράση, η επιχείρηση πέτυχε: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βελτίωση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ανταγωνιστικότητας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αύξηση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κερδοφορίας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ενίσχυση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εξωστρέφειας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επέκταση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αγοράς με τη προσθήκη νέων προϊόντων &amp; υπηρεσιών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εξασφάλιση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υψηλότερης ποιότητας προϊόντα &amp; υπηρεσίες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αύξηση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παραγωγικότητας &amp;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βελτίωση λειτουργικών διαδικασιών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ενίσχυση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επιχειρηματικότητας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δημιουργία / διατήρηση ποιοτικών θέσεων εργασίας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Άλλο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…………………………………………………………</a:t>
            </a:r>
          </a:p>
          <a:p>
            <a:pPr>
              <a:lnSpc>
                <a:spcPct val="150000"/>
              </a:lnSpc>
            </a:pPr>
            <a:endParaRPr lang="el-GR" sz="6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l-GR" sz="120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 τη συμβολή του ΕΠΑνΕΚ και των ΠΕΠ η επιχείρηση ενισχύθηκε αποφέροντας οφέλη στην ανταγωνιστικότητα της χώρας καθώς και στην τοπική οικονομία. </a:t>
            </a:r>
          </a:p>
          <a:p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261</Words>
  <Application>Microsoft Office PowerPoint</Application>
  <PresentationFormat>Προσαρμογή</PresentationFormat>
  <Paragraphs>25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Θέμα του Office</vt:lpstr>
      <vt:lpstr>Διαφάνεια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Sotiris Katselos</cp:lastModifiedBy>
  <cp:revision>55</cp:revision>
  <cp:lastPrinted>2019-12-05T14:31:53Z</cp:lastPrinted>
  <dcterms:created xsi:type="dcterms:W3CDTF">2018-02-13T12:16:57Z</dcterms:created>
  <dcterms:modified xsi:type="dcterms:W3CDTF">2020-09-01T11:29:12Z</dcterms:modified>
</cp:coreProperties>
</file>