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0693400" cy="15122525"/>
  <p:notesSz cx="6797675" cy="9928225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78" y="6720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l-GR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 vert="horz" lIns="147427" tIns="73713" rIns="147427" bIns="73713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horz" lIns="147427" tIns="73713" rIns="147427" bIns="73713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  <p:pic>
        <p:nvPicPr>
          <p:cNvPr id="7" name="Picture 2" descr="C:\Sotiris1\Εργασία\ΕΥΔ\Τουρισμός\PEP\PEPneEG\ΠΕΠ\Untitled-1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588" y="1588"/>
            <a:ext cx="10698163" cy="1511776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738189" y="3705586"/>
            <a:ext cx="93542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enterprise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…………………………………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based in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………………………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region, has joined the Action “Supporting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Establishment and Operation of New SMEs in the tourism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sector” with a total budget of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689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million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500,6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million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from </a:t>
            </a:r>
            <a:r>
              <a:rPr lang="en-US" sz="12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EPAnEK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and 188,4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million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from Regional Operational </a:t>
            </a:r>
            <a:r>
              <a:rPr lang="en-US" sz="1200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Programmes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). The Action aims at supporting tourism entrepreneurship by establishing new very small, small and medium - sized enterprises  in the tourism sector.</a:t>
            </a:r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investment’s total budget is……………………………………………………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€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out of which …………………………………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€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is public expenditure. The Action is co-financed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by Greece and the European Union - European Regional Development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Fund.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738189" y="5270350"/>
            <a:ext cx="9335688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approved </a:t>
            </a:r>
            <a:r>
              <a:rPr lang="en-US" sz="1200" b="1" dirty="0" err="1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subsidised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Business Plan includes expenditures on the following categories:</a:t>
            </a:r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Buildings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other facilities and surrounding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area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Machinery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installations and environmental protection equipment along with energy and water saving equipment.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Certification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 quality assurance systems and environmental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management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Promotion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 Participation in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exhibitions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Technical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engineering studies and tax and legal advisory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services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Software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 digital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services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Preparation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 monitoring the implementation of the Investment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Plan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Means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 transport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Through the participation in the Action, the enterprise achieved: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Competitiveness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improvement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Increase of profitability 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Reinforcing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 extrovert business profile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Market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expenditure by adopting new products and services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Creating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better quality products and services 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Increasing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productivity and improvement of operational procedures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Reinforcing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entrepreneurship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Creating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/ maintaining job positions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Other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…………………………………………………………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support of </a:t>
            </a:r>
            <a:r>
              <a:rPr lang="en-US" sz="1200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EPAnEK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proved beneficial, not only for the enterprise but for the competitiveness of the national as well as the local economy. </a:t>
            </a:r>
          </a:p>
          <a:p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271</Words>
  <Application>Microsoft Office PowerPoint</Application>
  <PresentationFormat>Προσαρμογή</PresentationFormat>
  <Paragraphs>25</Paragraphs>
  <Slides>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2" baseType="lpstr">
      <vt:lpstr>Θέμα του Office</vt:lpstr>
      <vt:lpstr>Διαφάνεια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Sotiris Katselos</cp:lastModifiedBy>
  <cp:revision>64</cp:revision>
  <cp:lastPrinted>2019-12-05T14:32:32Z</cp:lastPrinted>
  <dcterms:created xsi:type="dcterms:W3CDTF">2018-02-13T12:16:57Z</dcterms:created>
  <dcterms:modified xsi:type="dcterms:W3CDTF">2020-09-03T10:44:08Z</dcterms:modified>
</cp:coreProperties>
</file>