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2382" y="-102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otiris1\Εργασία\ΕΥΔ\Τουρισμός\PEP\PEPneEG\ΠΕΠ\╨┼╨\attiki\Untitled-5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7937"/>
            <a:ext cx="10469563" cy="15114588"/>
          </a:xfrm>
          <a:prstGeom prst="rect">
            <a:avLst/>
          </a:prstGeom>
          <a:noFill/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738189" y="3672830"/>
            <a:ext cx="9354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based in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………………………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region, has joined the Action “Supporting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Establishment and Operation of New SMEs in the tourism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sector” with a total budget of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from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from Regional Operational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). The Action aims at supporting tourism entrepreneurship by establishing new very small, small and medium - sized enterprises  in the tourism sector.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 of which …………………………………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is public expenditure. The Action is co-financed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Greece and the European Union - European Regional Development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Fund.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738189" y="5270350"/>
            <a:ext cx="933568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expenditures on the following categories: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Buildings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other facilities and surrounding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area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Machinery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installations and environmental protection equipment along with energy and water saving equipment.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Certification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quality assurance systems and environmental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management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Promotion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Participation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exhibitions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Technical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engineering studies and tax and legal advisory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Software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digital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Preparation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monitoring the implementation of the Investment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Means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transport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Competitiveness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 of profitability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 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Market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expenditure by adopting new products and services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better quality products and services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Increasing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productivity and improvement of operational procedures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entrepreneurship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maintaining job positions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Other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271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66</cp:revision>
  <cp:lastPrinted>2019-12-05T14:32:32Z</cp:lastPrinted>
  <dcterms:created xsi:type="dcterms:W3CDTF">2018-02-13T12:16:57Z</dcterms:created>
  <dcterms:modified xsi:type="dcterms:W3CDTF">2020-09-01T11:30:25Z</dcterms:modified>
</cp:coreProperties>
</file>