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10693400" cy="15122525"/>
  <p:notesSz cx="6797675" cy="9928225"/>
  <p:defaultTextStyle>
    <a:defPPr>
      <a:defRPr lang="el-GR"/>
    </a:defPPr>
    <a:lvl1pPr marL="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134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26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1403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8537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567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2805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5993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7072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104" y="3348"/>
      </p:cViewPr>
      <p:guideLst>
        <p:guide orient="horz" pos="4763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2196" y="-108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54BF1-9687-44C1-B61E-143B08B3983B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CA939D-C34F-4615-9F11-C05F85A86FD4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3491105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8AB478-7FCE-410E-9B41-76F0F1F90BA5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6581AD-E6E9-41F7-8212-CC13B81252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215353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02006" y="4697787"/>
            <a:ext cx="9089390" cy="3241542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04010" y="8569432"/>
            <a:ext cx="748538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140723" y="1130693"/>
            <a:ext cx="2526686" cy="24084021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60663" y="1130693"/>
            <a:ext cx="7401839" cy="24084021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l-GR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44705" y="9717626"/>
            <a:ext cx="9089390" cy="300350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44705" y="6409575"/>
            <a:ext cx="9089390" cy="330805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13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2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140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853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56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28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5993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7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60662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703147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2" y="3385066"/>
            <a:ext cx="4724775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34672" y="4795800"/>
            <a:ext cx="4724775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2100" y="3385066"/>
            <a:ext cx="4726632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432100" y="4795800"/>
            <a:ext cx="4726632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6" cy="256242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180821" y="602102"/>
            <a:ext cx="5977908" cy="129066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4671" y="3164531"/>
            <a:ext cx="3518056" cy="10344228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95982" y="10585768"/>
            <a:ext cx="6416040" cy="124971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095982" y="1351227"/>
            <a:ext cx="6416040" cy="9073515"/>
          </a:xfrm>
        </p:spPr>
        <p:txBody>
          <a:bodyPr/>
          <a:lstStyle>
            <a:lvl1pPr marL="0" indent="0">
              <a:buNone/>
              <a:defRPr sz="5200"/>
            </a:lvl1pPr>
            <a:lvl2pPr marL="737134" indent="0">
              <a:buNone/>
              <a:defRPr sz="4500"/>
            </a:lvl2pPr>
            <a:lvl3pPr marL="1474268" indent="0">
              <a:buNone/>
              <a:defRPr sz="3900"/>
            </a:lvl3pPr>
            <a:lvl4pPr marL="2211403" indent="0">
              <a:buNone/>
              <a:defRPr sz="3200"/>
            </a:lvl4pPr>
            <a:lvl5pPr marL="2948537" indent="0">
              <a:buNone/>
              <a:defRPr sz="3200"/>
            </a:lvl5pPr>
            <a:lvl6pPr marL="3685670" indent="0">
              <a:buNone/>
              <a:defRPr sz="3200"/>
            </a:lvl6pPr>
            <a:lvl7pPr marL="4422805" indent="0">
              <a:buNone/>
              <a:defRPr sz="3200"/>
            </a:lvl7pPr>
            <a:lvl8pPr marL="5159938" indent="0">
              <a:buNone/>
              <a:defRPr sz="3200"/>
            </a:lvl8pPr>
            <a:lvl9pPr marL="5897072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095982" y="11835480"/>
            <a:ext cx="6416040" cy="1774795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Sotiris1\Εργασία\ΕΥΔ\Τουρισμός\PEP\PEPneEG\ΠΕΠ\╨┼╨\Nagaio\Untitled-8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5900" y="347663"/>
            <a:ext cx="10260013" cy="14425612"/>
          </a:xfrm>
          <a:prstGeom prst="rect">
            <a:avLst/>
          </a:prstGeom>
          <a:noFill/>
        </p:spPr>
      </p:pic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 vert="horz" lIns="147427" tIns="73713" rIns="147427" bIns="73713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 vert="horz" lIns="147427" tIns="73713" rIns="147427" bIns="73713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34671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653580" y="14016343"/>
            <a:ext cx="3386244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663604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47426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850" indent="-552850" algn="l" defTabSz="1474268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7843" indent="-460710" algn="l" defTabSz="1474268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283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9970" indent="-368567" algn="l" defTabSz="1474268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7103" indent="-368567" algn="l" defTabSz="1474268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4237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1372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2850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5640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134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26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403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8537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567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2805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5993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7072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TextBox"/>
          <p:cNvSpPr txBox="1"/>
          <p:nvPr/>
        </p:nvSpPr>
        <p:spPr>
          <a:xfrm>
            <a:off x="856853" y="3744838"/>
            <a:ext cx="92355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 επιχείρηση…………………………………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που εδρεύει στην περιφέρεια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……………….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εντάχθηκε στη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Δράση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«Ενίσχυση της Ίδρυσης και Λειτουργίας Νέων Τουριστικών Μικρομεσαίων Επιχειρήσεων»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συνολικού προϋπολογισμού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689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εκατ. €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500,6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εκατ. € από το ΕΠΑνΕΚ και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188,4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εκατ. € από τα Περιφερειακά Επιχειρησιακά Προγράμματα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Δράση στοχεύει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στην ενίσχυση της επιχειρηματικότητας  στον τομέα του Τουρισμού, μέσω της δημιουργίας νέων πολύ μικρών, μικρών και μεσαίων τουριστικών επιχειρήσεων. </a:t>
            </a:r>
          </a:p>
          <a:p>
            <a:pPr algn="just"/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Ο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συνολικός προϋπολογισμός της επένδυσης είναι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……………………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 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€ εκ των οποίων η δημόσια δαπάνη ανέρχεται σε …………………………… € και συγχρηματοδοτείται από την Ελλάδα και το Ευρωπαϊκό Ταμείο Περιφερειακής Ανάπτυξης της Ευρωπαϊκής Ένωσης. </a:t>
            </a:r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875391" y="5401022"/>
            <a:ext cx="9217024" cy="6786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Το επιχειρηματικό σχέδιο που εγκρίθηκε προς χρηματοδότηση και υλοποιείται, περιλαμβάνει επενδύσεις στις παρακάτω κατηγορίες: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Κτίρια, λοιπές εγκαταστάσεις και περιβάλλων χώρος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Μηχανήματα, εγκαταστάσεις και εξοπλισμός προστασίας περιβάλλοντος και εξοικονόμησης ενέργειας και ύδατος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Πιστοποίηση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συστημάτων διασφάλισης ποιότητας,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περιβαλλοντικής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διαχείρισης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Προβολή/Προώθηση - Συμμετοχή σε Εκθέσεις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Τεχνικές μελέτες μηχανικού και υπηρεσίες φοροτεχνικού και νομικού συμβούλου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Λογισμικά και υπηρεσίες λογισμικού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Σύνταξη και παρακολούθηση υλοποίησης Επενδυτικού Σχεδίου 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Μεταφορικά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μέσα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Μέσω </a:t>
            </a: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συμμετοχής στη Δράση, η επιχείρηση πέτυχε: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βελτίωση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ανταγωνιστικότητας της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αύξηση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κερδοφορίας της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ενίσχυση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εξωστρέφειας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επέκταση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αγοράς με τη προσθήκη νέων προϊόντων &amp; υπηρεσιών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εξασφάλιση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υψηλότερης ποιότητας προϊόντα &amp; υπηρεσίες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αύξηση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παραγωγικότητας &amp;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βελτίωση λειτουργικών διαδικασιών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ενίσχυση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επιχειρηματικότητας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δημιουργία / διατήρηση ποιοτικών θέσεων εργασίας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Άλλο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…………………………………………………………</a:t>
            </a:r>
          </a:p>
          <a:p>
            <a:pPr>
              <a:lnSpc>
                <a:spcPct val="150000"/>
              </a:lnSpc>
            </a:pPr>
            <a:endParaRPr lang="el-GR" sz="6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120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Με τη συμβολή του ΕΠΑνΕΚ και των ΠΕΠ η επιχείρηση ενισχύθηκε αποφέροντας οφέλη στην ανταγωνιστικότητα της χώρας καθώς και στην τοπική οικονομία. </a:t>
            </a:r>
          </a:p>
          <a:p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265</Words>
  <Application>Microsoft Office PowerPoint</Application>
  <PresentationFormat>Προσαρμογή</PresentationFormat>
  <Paragraphs>25</Paragraphs>
  <Slides>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2" baseType="lpstr">
      <vt:lpstr>Θέμα του Office</vt:lpstr>
      <vt:lpstr>Διαφάνεια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Sotiris Katselos</dc:creator>
  <cp:lastModifiedBy>Sotiris Katselos</cp:lastModifiedBy>
  <cp:revision>65</cp:revision>
  <cp:lastPrinted>2019-12-05T14:31:53Z</cp:lastPrinted>
  <dcterms:created xsi:type="dcterms:W3CDTF">2018-02-13T12:16:57Z</dcterms:created>
  <dcterms:modified xsi:type="dcterms:W3CDTF">2020-09-01T14:21:39Z</dcterms:modified>
</cp:coreProperties>
</file>