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10693400" cy="15122525"/>
  <p:notesSz cx="6858000" cy="9144000"/>
  <p:defaultTextStyle>
    <a:defPPr>
      <a:defRPr lang="el-GR"/>
    </a:defPPr>
    <a:lvl1pPr marL="0" algn="l" defTabSz="1474268" rtl="0" eaLnBrk="1" latinLnBrk="0" hangingPunct="1">
      <a:defRPr sz="2900" kern="1200">
        <a:solidFill>
          <a:schemeClr val="tx1"/>
        </a:solidFill>
        <a:latin typeface="+mn-lt"/>
        <a:ea typeface="+mn-ea"/>
        <a:cs typeface="+mn-cs"/>
      </a:defRPr>
    </a:lvl1pPr>
    <a:lvl2pPr marL="737134" algn="l" defTabSz="1474268" rtl="0" eaLnBrk="1" latinLnBrk="0" hangingPunct="1">
      <a:defRPr sz="2900" kern="1200">
        <a:solidFill>
          <a:schemeClr val="tx1"/>
        </a:solidFill>
        <a:latin typeface="+mn-lt"/>
        <a:ea typeface="+mn-ea"/>
        <a:cs typeface="+mn-cs"/>
      </a:defRPr>
    </a:lvl2pPr>
    <a:lvl3pPr marL="1474268" algn="l" defTabSz="1474268" rtl="0" eaLnBrk="1" latinLnBrk="0" hangingPunct="1">
      <a:defRPr sz="2900" kern="1200">
        <a:solidFill>
          <a:schemeClr val="tx1"/>
        </a:solidFill>
        <a:latin typeface="+mn-lt"/>
        <a:ea typeface="+mn-ea"/>
        <a:cs typeface="+mn-cs"/>
      </a:defRPr>
    </a:lvl3pPr>
    <a:lvl4pPr marL="2211403" algn="l" defTabSz="1474268" rtl="0" eaLnBrk="1" latinLnBrk="0" hangingPunct="1">
      <a:defRPr sz="2900" kern="1200">
        <a:solidFill>
          <a:schemeClr val="tx1"/>
        </a:solidFill>
        <a:latin typeface="+mn-lt"/>
        <a:ea typeface="+mn-ea"/>
        <a:cs typeface="+mn-cs"/>
      </a:defRPr>
    </a:lvl4pPr>
    <a:lvl5pPr marL="2948537" algn="l" defTabSz="1474268" rtl="0" eaLnBrk="1" latinLnBrk="0" hangingPunct="1">
      <a:defRPr sz="2900" kern="1200">
        <a:solidFill>
          <a:schemeClr val="tx1"/>
        </a:solidFill>
        <a:latin typeface="+mn-lt"/>
        <a:ea typeface="+mn-ea"/>
        <a:cs typeface="+mn-cs"/>
      </a:defRPr>
    </a:lvl5pPr>
    <a:lvl6pPr marL="3685670" algn="l" defTabSz="1474268" rtl="0" eaLnBrk="1" latinLnBrk="0" hangingPunct="1">
      <a:defRPr sz="2900" kern="1200">
        <a:solidFill>
          <a:schemeClr val="tx1"/>
        </a:solidFill>
        <a:latin typeface="+mn-lt"/>
        <a:ea typeface="+mn-ea"/>
        <a:cs typeface="+mn-cs"/>
      </a:defRPr>
    </a:lvl6pPr>
    <a:lvl7pPr marL="4422805" algn="l" defTabSz="1474268" rtl="0" eaLnBrk="1" latinLnBrk="0" hangingPunct="1">
      <a:defRPr sz="2900" kern="1200">
        <a:solidFill>
          <a:schemeClr val="tx1"/>
        </a:solidFill>
        <a:latin typeface="+mn-lt"/>
        <a:ea typeface="+mn-ea"/>
        <a:cs typeface="+mn-cs"/>
      </a:defRPr>
    </a:lvl7pPr>
    <a:lvl8pPr marL="5159938" algn="l" defTabSz="1474268" rtl="0" eaLnBrk="1" latinLnBrk="0" hangingPunct="1">
      <a:defRPr sz="2900" kern="1200">
        <a:solidFill>
          <a:schemeClr val="tx1"/>
        </a:solidFill>
        <a:latin typeface="+mn-lt"/>
        <a:ea typeface="+mn-ea"/>
        <a:cs typeface="+mn-cs"/>
      </a:defRPr>
    </a:lvl8pPr>
    <a:lvl9pPr marL="5897072" algn="l" defTabSz="1474268" rtl="0" eaLnBrk="1" latinLnBrk="0" hangingPunct="1">
      <a:defRPr sz="2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763">
          <p15:clr>
            <a:srgbClr val="A4A3A4"/>
          </p15:clr>
        </p15:guide>
        <p15:guide id="2" pos="33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8" d="100"/>
          <a:sy n="48" d="100"/>
        </p:scale>
        <p:origin x="3102" y="78"/>
      </p:cViewPr>
      <p:guideLst>
        <p:guide orient="horz" pos="4763"/>
        <p:guide pos="3369"/>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1 - Τίτλος"/>
          <p:cNvSpPr>
            <a:spLocks noGrp="1"/>
          </p:cNvSpPr>
          <p:nvPr>
            <p:ph type="ctrTitle"/>
          </p:nvPr>
        </p:nvSpPr>
        <p:spPr>
          <a:xfrm>
            <a:off x="802006" y="4697787"/>
            <a:ext cx="9089390" cy="3241542"/>
          </a:xfrm>
        </p:spPr>
        <p:txBody>
          <a:bodyPr/>
          <a:lstStyle/>
          <a:p>
            <a:r>
              <a:rPr lang="el-GR" smtClean="0"/>
              <a:t>Kλικ για επεξεργασία του τίτλου</a:t>
            </a:r>
            <a:endParaRPr lang="el-GR"/>
          </a:p>
        </p:txBody>
      </p:sp>
      <p:sp>
        <p:nvSpPr>
          <p:cNvPr id="3" name="2 - Υπότιτλος"/>
          <p:cNvSpPr>
            <a:spLocks noGrp="1"/>
          </p:cNvSpPr>
          <p:nvPr>
            <p:ph type="subTitle" idx="1"/>
          </p:nvPr>
        </p:nvSpPr>
        <p:spPr>
          <a:xfrm>
            <a:off x="1604010" y="8569432"/>
            <a:ext cx="7485380" cy="3864645"/>
          </a:xfrm>
        </p:spPr>
        <p:txBody>
          <a:bodyPr/>
          <a:lstStyle>
            <a:lvl1pPr marL="0" indent="0" algn="ctr">
              <a:buNone/>
              <a:defRPr>
                <a:solidFill>
                  <a:schemeClr val="tx1">
                    <a:tint val="75000"/>
                  </a:schemeClr>
                </a:solidFill>
              </a:defRPr>
            </a:lvl1pPr>
            <a:lvl2pPr marL="737134" indent="0" algn="ctr">
              <a:buNone/>
              <a:defRPr>
                <a:solidFill>
                  <a:schemeClr val="tx1">
                    <a:tint val="75000"/>
                  </a:schemeClr>
                </a:solidFill>
              </a:defRPr>
            </a:lvl2pPr>
            <a:lvl3pPr marL="1474268" indent="0" algn="ctr">
              <a:buNone/>
              <a:defRPr>
                <a:solidFill>
                  <a:schemeClr val="tx1">
                    <a:tint val="75000"/>
                  </a:schemeClr>
                </a:solidFill>
              </a:defRPr>
            </a:lvl3pPr>
            <a:lvl4pPr marL="2211403" indent="0" algn="ctr">
              <a:buNone/>
              <a:defRPr>
                <a:solidFill>
                  <a:schemeClr val="tx1">
                    <a:tint val="75000"/>
                  </a:schemeClr>
                </a:solidFill>
              </a:defRPr>
            </a:lvl4pPr>
            <a:lvl5pPr marL="2948537" indent="0" algn="ctr">
              <a:buNone/>
              <a:defRPr>
                <a:solidFill>
                  <a:schemeClr val="tx1">
                    <a:tint val="75000"/>
                  </a:schemeClr>
                </a:solidFill>
              </a:defRPr>
            </a:lvl5pPr>
            <a:lvl6pPr marL="3685670" indent="0" algn="ctr">
              <a:buNone/>
              <a:defRPr>
                <a:solidFill>
                  <a:schemeClr val="tx1">
                    <a:tint val="75000"/>
                  </a:schemeClr>
                </a:solidFill>
              </a:defRPr>
            </a:lvl6pPr>
            <a:lvl7pPr marL="4422805" indent="0" algn="ctr">
              <a:buNone/>
              <a:defRPr>
                <a:solidFill>
                  <a:schemeClr val="tx1">
                    <a:tint val="75000"/>
                  </a:schemeClr>
                </a:solidFill>
              </a:defRPr>
            </a:lvl7pPr>
            <a:lvl8pPr marL="5159938" indent="0" algn="ctr">
              <a:buNone/>
              <a:defRPr>
                <a:solidFill>
                  <a:schemeClr val="tx1">
                    <a:tint val="75000"/>
                  </a:schemeClr>
                </a:solidFill>
              </a:defRPr>
            </a:lvl8pPr>
            <a:lvl9pPr marL="5897072" indent="0" algn="ctr">
              <a:buNone/>
              <a:defRPr>
                <a:solidFill>
                  <a:schemeClr val="tx1">
                    <a:tint val="75000"/>
                  </a:schemeClr>
                </a:solidFill>
              </a:defRPr>
            </a:lvl9pPr>
          </a:lstStyle>
          <a:p>
            <a:r>
              <a:rPr lang="el-GR" smtClean="0"/>
              <a:t>Κάντε κλικ για να επεξεργαστείτε τον υπότιτλο του υποδείγματος</a:t>
            </a:r>
            <a:endParaRPr lang="el-GR"/>
          </a:p>
        </p:txBody>
      </p:sp>
      <p:sp>
        <p:nvSpPr>
          <p:cNvPr id="4" name="3 - Θέση ημερομηνίας"/>
          <p:cNvSpPr>
            <a:spLocks noGrp="1"/>
          </p:cNvSpPr>
          <p:nvPr>
            <p:ph type="dt" sz="half" idx="10"/>
          </p:nvPr>
        </p:nvSpPr>
        <p:spPr/>
        <p:txBody>
          <a:bodyPr/>
          <a:lstStyle/>
          <a:p>
            <a:fld id="{1123018E-230E-479C-96EF-48C6CCCA17DE}" type="datetimeFigureOut">
              <a:rPr lang="el-GR" smtClean="0"/>
              <a:pPr/>
              <a:t>27/8/2020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5D5A5A8-8373-49FE-AC13-E47C924AA95B}" type="slidenum">
              <a:rPr lang="el-GR" smtClean="0"/>
              <a:pPr/>
              <a:t>‹#›</a:t>
            </a:fld>
            <a:endParaRPr lang="el-GR"/>
          </a:p>
        </p:txBody>
      </p:sp>
    </p:spTree>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1123018E-230E-479C-96EF-48C6CCCA17DE}" type="datetimeFigureOut">
              <a:rPr lang="el-GR" smtClean="0"/>
              <a:pPr/>
              <a:t>27/8/2020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5D5A5A8-8373-49FE-AC13-E47C924AA95B}"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8140723" y="1130693"/>
            <a:ext cx="2526686" cy="24084021"/>
          </a:xfrm>
        </p:spPr>
        <p:txBody>
          <a:bodyPr vert="eaVert"/>
          <a:lstStyle/>
          <a:p>
            <a:r>
              <a:rPr lang="el-GR" smtClean="0"/>
              <a:t>Kλικ για επεξεργασία του τίτλου</a:t>
            </a:r>
            <a:endParaRPr lang="el-GR"/>
          </a:p>
        </p:txBody>
      </p:sp>
      <p:sp>
        <p:nvSpPr>
          <p:cNvPr id="3" name="2 - Θέση κατακόρυφου κειμένου"/>
          <p:cNvSpPr>
            <a:spLocks noGrp="1"/>
          </p:cNvSpPr>
          <p:nvPr>
            <p:ph type="body" orient="vert" idx="1"/>
          </p:nvPr>
        </p:nvSpPr>
        <p:spPr>
          <a:xfrm>
            <a:off x="560663" y="1130693"/>
            <a:ext cx="7401839" cy="24084021"/>
          </a:xfrm>
        </p:spPr>
        <p:txBody>
          <a:bodyPr vert="eaVert"/>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1123018E-230E-479C-96EF-48C6CCCA17DE}" type="datetimeFigureOut">
              <a:rPr lang="el-GR" smtClean="0"/>
              <a:pPr/>
              <a:t>27/8/2020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5D5A5A8-8373-49FE-AC13-E47C924AA95B}"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idx="1"/>
          </p:nvPr>
        </p:nvSpPr>
        <p:spPr/>
        <p:txBody>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10"/>
          </p:nvPr>
        </p:nvSpPr>
        <p:spPr/>
        <p:txBody>
          <a:bodyPr/>
          <a:lstStyle/>
          <a:p>
            <a:fld id="{1123018E-230E-479C-96EF-48C6CCCA17DE}" type="datetimeFigureOut">
              <a:rPr lang="el-GR" smtClean="0"/>
              <a:pPr/>
              <a:t>27/8/2020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5D5A5A8-8373-49FE-AC13-E47C924AA95B}"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1 - Τίτλος"/>
          <p:cNvSpPr>
            <a:spLocks noGrp="1"/>
          </p:cNvSpPr>
          <p:nvPr>
            <p:ph type="title"/>
          </p:nvPr>
        </p:nvSpPr>
        <p:spPr>
          <a:xfrm>
            <a:off x="844705" y="9717626"/>
            <a:ext cx="9089390" cy="3003501"/>
          </a:xfrm>
        </p:spPr>
        <p:txBody>
          <a:bodyPr anchor="t"/>
          <a:lstStyle>
            <a:lvl1pPr algn="l">
              <a:defRPr sz="6500" b="1" cap="all"/>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844705" y="6409575"/>
            <a:ext cx="9089390" cy="3308051"/>
          </a:xfrm>
        </p:spPr>
        <p:txBody>
          <a:bodyPr anchor="b"/>
          <a:lstStyle>
            <a:lvl1pPr marL="0" indent="0">
              <a:buNone/>
              <a:defRPr sz="3200">
                <a:solidFill>
                  <a:schemeClr val="tx1">
                    <a:tint val="75000"/>
                  </a:schemeClr>
                </a:solidFill>
              </a:defRPr>
            </a:lvl1pPr>
            <a:lvl2pPr marL="737134" indent="0">
              <a:buNone/>
              <a:defRPr sz="2900">
                <a:solidFill>
                  <a:schemeClr val="tx1">
                    <a:tint val="75000"/>
                  </a:schemeClr>
                </a:solidFill>
              </a:defRPr>
            </a:lvl2pPr>
            <a:lvl3pPr marL="1474268" indent="0">
              <a:buNone/>
              <a:defRPr sz="2500">
                <a:solidFill>
                  <a:schemeClr val="tx1">
                    <a:tint val="75000"/>
                  </a:schemeClr>
                </a:solidFill>
              </a:defRPr>
            </a:lvl3pPr>
            <a:lvl4pPr marL="2211403" indent="0">
              <a:buNone/>
              <a:defRPr sz="2300">
                <a:solidFill>
                  <a:schemeClr val="tx1">
                    <a:tint val="75000"/>
                  </a:schemeClr>
                </a:solidFill>
              </a:defRPr>
            </a:lvl4pPr>
            <a:lvl5pPr marL="2948537" indent="0">
              <a:buNone/>
              <a:defRPr sz="2300">
                <a:solidFill>
                  <a:schemeClr val="tx1">
                    <a:tint val="75000"/>
                  </a:schemeClr>
                </a:solidFill>
              </a:defRPr>
            </a:lvl5pPr>
            <a:lvl6pPr marL="3685670" indent="0">
              <a:buNone/>
              <a:defRPr sz="2300">
                <a:solidFill>
                  <a:schemeClr val="tx1">
                    <a:tint val="75000"/>
                  </a:schemeClr>
                </a:solidFill>
              </a:defRPr>
            </a:lvl6pPr>
            <a:lvl7pPr marL="4422805" indent="0">
              <a:buNone/>
              <a:defRPr sz="2300">
                <a:solidFill>
                  <a:schemeClr val="tx1">
                    <a:tint val="75000"/>
                  </a:schemeClr>
                </a:solidFill>
              </a:defRPr>
            </a:lvl7pPr>
            <a:lvl8pPr marL="5159938" indent="0">
              <a:buNone/>
              <a:defRPr sz="2300">
                <a:solidFill>
                  <a:schemeClr val="tx1">
                    <a:tint val="75000"/>
                  </a:schemeClr>
                </a:solidFill>
              </a:defRPr>
            </a:lvl8pPr>
            <a:lvl9pPr marL="5897072" indent="0">
              <a:buNone/>
              <a:defRPr sz="2300">
                <a:solidFill>
                  <a:schemeClr val="tx1">
                    <a:tint val="75000"/>
                  </a:schemeClr>
                </a:solidFill>
              </a:defRPr>
            </a:lvl9pPr>
          </a:lstStyle>
          <a:p>
            <a:pPr lvl="0"/>
            <a:r>
              <a:rPr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1123018E-230E-479C-96EF-48C6CCCA17DE}" type="datetimeFigureOut">
              <a:rPr lang="el-GR" smtClean="0"/>
              <a:pPr/>
              <a:t>27/8/2020</a:t>
            </a:fld>
            <a:endParaRPr lang="el-GR"/>
          </a:p>
        </p:txBody>
      </p:sp>
      <p:sp>
        <p:nvSpPr>
          <p:cNvPr id="5" name="4 - Θέση υποσέλιδου"/>
          <p:cNvSpPr>
            <a:spLocks noGrp="1"/>
          </p:cNvSpPr>
          <p:nvPr>
            <p:ph type="ftr" sz="quarter" idx="11"/>
          </p:nvPr>
        </p:nvSpPr>
        <p:spPr/>
        <p:txBody>
          <a:bodyPr/>
          <a:lstStyle/>
          <a:p>
            <a:endParaRPr lang="el-GR"/>
          </a:p>
        </p:txBody>
      </p:sp>
      <p:sp>
        <p:nvSpPr>
          <p:cNvPr id="6" name="5 - Θέση αριθμού διαφάνειας"/>
          <p:cNvSpPr>
            <a:spLocks noGrp="1"/>
          </p:cNvSpPr>
          <p:nvPr>
            <p:ph type="sldNum" sz="quarter" idx="12"/>
          </p:nvPr>
        </p:nvSpPr>
        <p:spPr/>
        <p:txBody>
          <a:bodyPr/>
          <a:lstStyle/>
          <a:p>
            <a:fld id="{55D5A5A8-8373-49FE-AC13-E47C924AA95B}"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περιεχομένου"/>
          <p:cNvSpPr>
            <a:spLocks noGrp="1"/>
          </p:cNvSpPr>
          <p:nvPr>
            <p:ph sz="half" idx="1"/>
          </p:nvPr>
        </p:nvSpPr>
        <p:spPr>
          <a:xfrm>
            <a:off x="560662" y="6588099"/>
            <a:ext cx="4964263" cy="18626612"/>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περιεχομένου"/>
          <p:cNvSpPr>
            <a:spLocks noGrp="1"/>
          </p:cNvSpPr>
          <p:nvPr>
            <p:ph sz="half" idx="2"/>
          </p:nvPr>
        </p:nvSpPr>
        <p:spPr>
          <a:xfrm>
            <a:off x="5703147" y="6588099"/>
            <a:ext cx="4964263" cy="18626612"/>
          </a:xfrm>
        </p:spPr>
        <p:txBody>
          <a:bodyPr/>
          <a:lstStyle>
            <a:lvl1pPr>
              <a:defRPr sz="4500"/>
            </a:lvl1pPr>
            <a:lvl2pPr>
              <a:defRPr sz="3900"/>
            </a:lvl2pPr>
            <a:lvl3pPr>
              <a:defRPr sz="3200"/>
            </a:lvl3pPr>
            <a:lvl4pPr>
              <a:defRPr sz="2900"/>
            </a:lvl4pPr>
            <a:lvl5pPr>
              <a:defRPr sz="2900"/>
            </a:lvl5pPr>
            <a:lvl6pPr>
              <a:defRPr sz="2900"/>
            </a:lvl6pPr>
            <a:lvl7pPr>
              <a:defRPr sz="2900"/>
            </a:lvl7pPr>
            <a:lvl8pPr>
              <a:defRPr sz="2900"/>
            </a:lvl8pPr>
            <a:lvl9pPr>
              <a:defRPr sz="29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ημερομηνίας"/>
          <p:cNvSpPr>
            <a:spLocks noGrp="1"/>
          </p:cNvSpPr>
          <p:nvPr>
            <p:ph type="dt" sz="half" idx="10"/>
          </p:nvPr>
        </p:nvSpPr>
        <p:spPr/>
        <p:txBody>
          <a:bodyPr/>
          <a:lstStyle/>
          <a:p>
            <a:fld id="{1123018E-230E-479C-96EF-48C6CCCA17DE}" type="datetimeFigureOut">
              <a:rPr lang="el-GR" smtClean="0"/>
              <a:pPr/>
              <a:t>27/8/2020</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5D5A5A8-8373-49FE-AC13-E47C924AA95B}"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534671" y="605605"/>
            <a:ext cx="9624060" cy="2520421"/>
          </a:xfrm>
        </p:spPr>
        <p:txBody>
          <a:bodyPr/>
          <a:lstStyle>
            <a:lvl1pPr>
              <a:defRPr/>
            </a:lvl1p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534672" y="3385066"/>
            <a:ext cx="4724775" cy="1410734"/>
          </a:xfrm>
        </p:spPr>
        <p:txBody>
          <a:bodyPr anchor="b"/>
          <a:lstStyle>
            <a:lvl1pPr marL="0" indent="0">
              <a:buNone/>
              <a:defRPr sz="3900" b="1"/>
            </a:lvl1pPr>
            <a:lvl2pPr marL="737134" indent="0">
              <a:buNone/>
              <a:defRPr sz="3200" b="1"/>
            </a:lvl2pPr>
            <a:lvl3pPr marL="1474268" indent="0">
              <a:buNone/>
              <a:defRPr sz="2900" b="1"/>
            </a:lvl3pPr>
            <a:lvl4pPr marL="2211403" indent="0">
              <a:buNone/>
              <a:defRPr sz="2500" b="1"/>
            </a:lvl4pPr>
            <a:lvl5pPr marL="2948537" indent="0">
              <a:buNone/>
              <a:defRPr sz="2500" b="1"/>
            </a:lvl5pPr>
            <a:lvl6pPr marL="3685670" indent="0">
              <a:buNone/>
              <a:defRPr sz="2500" b="1"/>
            </a:lvl6pPr>
            <a:lvl7pPr marL="4422805" indent="0">
              <a:buNone/>
              <a:defRPr sz="2500" b="1"/>
            </a:lvl7pPr>
            <a:lvl8pPr marL="5159938" indent="0">
              <a:buNone/>
              <a:defRPr sz="2500" b="1"/>
            </a:lvl8pPr>
            <a:lvl9pPr marL="5897072" indent="0">
              <a:buNone/>
              <a:defRPr sz="2500" b="1"/>
            </a:lvl9pPr>
          </a:lstStyle>
          <a:p>
            <a:pPr lvl="0"/>
            <a:r>
              <a:rPr lang="el-GR" smtClean="0"/>
              <a:t>Kλικ για επεξεργασία των στυλ του υποδείγματος</a:t>
            </a:r>
          </a:p>
        </p:txBody>
      </p:sp>
      <p:sp>
        <p:nvSpPr>
          <p:cNvPr id="4" name="3 - Θέση περιεχομένου"/>
          <p:cNvSpPr>
            <a:spLocks noGrp="1"/>
          </p:cNvSpPr>
          <p:nvPr>
            <p:ph sz="half" idx="2"/>
          </p:nvPr>
        </p:nvSpPr>
        <p:spPr>
          <a:xfrm>
            <a:off x="534672" y="4795800"/>
            <a:ext cx="4724775" cy="8712956"/>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5" name="4 - Θέση κειμένου"/>
          <p:cNvSpPr>
            <a:spLocks noGrp="1"/>
          </p:cNvSpPr>
          <p:nvPr>
            <p:ph type="body" sz="quarter" idx="3"/>
          </p:nvPr>
        </p:nvSpPr>
        <p:spPr>
          <a:xfrm>
            <a:off x="5432100" y="3385066"/>
            <a:ext cx="4726632" cy="1410734"/>
          </a:xfrm>
        </p:spPr>
        <p:txBody>
          <a:bodyPr anchor="b"/>
          <a:lstStyle>
            <a:lvl1pPr marL="0" indent="0">
              <a:buNone/>
              <a:defRPr sz="3900" b="1"/>
            </a:lvl1pPr>
            <a:lvl2pPr marL="737134" indent="0">
              <a:buNone/>
              <a:defRPr sz="3200" b="1"/>
            </a:lvl2pPr>
            <a:lvl3pPr marL="1474268" indent="0">
              <a:buNone/>
              <a:defRPr sz="2900" b="1"/>
            </a:lvl3pPr>
            <a:lvl4pPr marL="2211403" indent="0">
              <a:buNone/>
              <a:defRPr sz="2500" b="1"/>
            </a:lvl4pPr>
            <a:lvl5pPr marL="2948537" indent="0">
              <a:buNone/>
              <a:defRPr sz="2500" b="1"/>
            </a:lvl5pPr>
            <a:lvl6pPr marL="3685670" indent="0">
              <a:buNone/>
              <a:defRPr sz="2500" b="1"/>
            </a:lvl6pPr>
            <a:lvl7pPr marL="4422805" indent="0">
              <a:buNone/>
              <a:defRPr sz="2500" b="1"/>
            </a:lvl7pPr>
            <a:lvl8pPr marL="5159938" indent="0">
              <a:buNone/>
              <a:defRPr sz="2500" b="1"/>
            </a:lvl8pPr>
            <a:lvl9pPr marL="5897072" indent="0">
              <a:buNone/>
              <a:defRPr sz="2500" b="1"/>
            </a:lvl9pPr>
          </a:lstStyle>
          <a:p>
            <a:pPr lvl="0"/>
            <a:r>
              <a:rPr lang="el-GR" smtClean="0"/>
              <a:t>Kλικ για επεξεργασία των στυλ του υποδείγματος</a:t>
            </a:r>
          </a:p>
        </p:txBody>
      </p:sp>
      <p:sp>
        <p:nvSpPr>
          <p:cNvPr id="6" name="5 - Θέση περιεχομένου"/>
          <p:cNvSpPr>
            <a:spLocks noGrp="1"/>
          </p:cNvSpPr>
          <p:nvPr>
            <p:ph sz="quarter" idx="4"/>
          </p:nvPr>
        </p:nvSpPr>
        <p:spPr>
          <a:xfrm>
            <a:off x="5432100" y="4795800"/>
            <a:ext cx="4726632" cy="8712956"/>
          </a:xfrm>
        </p:spPr>
        <p:txBody>
          <a:bodyPr/>
          <a:lstStyle>
            <a:lvl1pPr>
              <a:defRPr sz="3900"/>
            </a:lvl1pPr>
            <a:lvl2pPr>
              <a:defRPr sz="3200"/>
            </a:lvl2pPr>
            <a:lvl3pPr>
              <a:defRPr sz="2900"/>
            </a:lvl3pPr>
            <a:lvl4pPr>
              <a:defRPr sz="2500"/>
            </a:lvl4pPr>
            <a:lvl5pPr>
              <a:defRPr sz="2500"/>
            </a:lvl5pPr>
            <a:lvl6pPr>
              <a:defRPr sz="2500"/>
            </a:lvl6pPr>
            <a:lvl7pPr>
              <a:defRPr sz="2500"/>
            </a:lvl7pPr>
            <a:lvl8pPr>
              <a:defRPr sz="2500"/>
            </a:lvl8pPr>
            <a:lvl9pPr>
              <a:defRPr sz="25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7" name="6 - Θέση ημερομηνίας"/>
          <p:cNvSpPr>
            <a:spLocks noGrp="1"/>
          </p:cNvSpPr>
          <p:nvPr>
            <p:ph type="dt" sz="half" idx="10"/>
          </p:nvPr>
        </p:nvSpPr>
        <p:spPr/>
        <p:txBody>
          <a:bodyPr/>
          <a:lstStyle/>
          <a:p>
            <a:fld id="{1123018E-230E-479C-96EF-48C6CCCA17DE}" type="datetimeFigureOut">
              <a:rPr lang="el-GR" smtClean="0"/>
              <a:pPr/>
              <a:t>27/8/2020</a:t>
            </a:fld>
            <a:endParaRPr lang="el-GR"/>
          </a:p>
        </p:txBody>
      </p:sp>
      <p:sp>
        <p:nvSpPr>
          <p:cNvPr id="8" name="7 - Θέση υποσέλιδου"/>
          <p:cNvSpPr>
            <a:spLocks noGrp="1"/>
          </p:cNvSpPr>
          <p:nvPr>
            <p:ph type="ftr" sz="quarter" idx="11"/>
          </p:nvPr>
        </p:nvSpPr>
        <p:spPr/>
        <p:txBody>
          <a:bodyPr/>
          <a:lstStyle/>
          <a:p>
            <a:endParaRPr lang="el-GR"/>
          </a:p>
        </p:txBody>
      </p:sp>
      <p:sp>
        <p:nvSpPr>
          <p:cNvPr id="9" name="8 - Θέση αριθμού διαφάνειας"/>
          <p:cNvSpPr>
            <a:spLocks noGrp="1"/>
          </p:cNvSpPr>
          <p:nvPr>
            <p:ph type="sldNum" sz="quarter" idx="12"/>
          </p:nvPr>
        </p:nvSpPr>
        <p:spPr/>
        <p:txBody>
          <a:bodyPr/>
          <a:lstStyle/>
          <a:p>
            <a:fld id="{55D5A5A8-8373-49FE-AC13-E47C924AA95B}"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lang="el-GR" smtClean="0"/>
              <a:t>Kλικ για επεξεργασία του τίτλου</a:t>
            </a:r>
            <a:endParaRPr lang="el-GR"/>
          </a:p>
        </p:txBody>
      </p:sp>
      <p:sp>
        <p:nvSpPr>
          <p:cNvPr id="3" name="2 - Θέση ημερομηνίας"/>
          <p:cNvSpPr>
            <a:spLocks noGrp="1"/>
          </p:cNvSpPr>
          <p:nvPr>
            <p:ph type="dt" sz="half" idx="10"/>
          </p:nvPr>
        </p:nvSpPr>
        <p:spPr/>
        <p:txBody>
          <a:bodyPr/>
          <a:lstStyle/>
          <a:p>
            <a:fld id="{1123018E-230E-479C-96EF-48C6CCCA17DE}" type="datetimeFigureOut">
              <a:rPr lang="el-GR" smtClean="0"/>
              <a:pPr/>
              <a:t>27/8/2020</a:t>
            </a:fld>
            <a:endParaRPr lang="el-GR"/>
          </a:p>
        </p:txBody>
      </p:sp>
      <p:sp>
        <p:nvSpPr>
          <p:cNvPr id="4" name="3 - Θέση υποσέλιδου"/>
          <p:cNvSpPr>
            <a:spLocks noGrp="1"/>
          </p:cNvSpPr>
          <p:nvPr>
            <p:ph type="ftr" sz="quarter" idx="11"/>
          </p:nvPr>
        </p:nvSpPr>
        <p:spPr/>
        <p:txBody>
          <a:bodyPr/>
          <a:lstStyle/>
          <a:p>
            <a:endParaRPr lang="el-GR"/>
          </a:p>
        </p:txBody>
      </p:sp>
      <p:sp>
        <p:nvSpPr>
          <p:cNvPr id="5" name="4 - Θέση αριθμού διαφάνειας"/>
          <p:cNvSpPr>
            <a:spLocks noGrp="1"/>
          </p:cNvSpPr>
          <p:nvPr>
            <p:ph type="sldNum" sz="quarter" idx="12"/>
          </p:nvPr>
        </p:nvSpPr>
        <p:spPr/>
        <p:txBody>
          <a:bodyPr/>
          <a:lstStyle/>
          <a:p>
            <a:fld id="{55D5A5A8-8373-49FE-AC13-E47C924AA95B}"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1123018E-230E-479C-96EF-48C6CCCA17DE}" type="datetimeFigureOut">
              <a:rPr lang="el-GR" smtClean="0"/>
              <a:pPr/>
              <a:t>27/8/2020</a:t>
            </a:fld>
            <a:endParaRPr lang="el-GR"/>
          </a:p>
        </p:txBody>
      </p:sp>
      <p:sp>
        <p:nvSpPr>
          <p:cNvPr id="3" name="2 - Θέση υποσέλιδου"/>
          <p:cNvSpPr>
            <a:spLocks noGrp="1"/>
          </p:cNvSpPr>
          <p:nvPr>
            <p:ph type="ftr" sz="quarter" idx="11"/>
          </p:nvPr>
        </p:nvSpPr>
        <p:spPr/>
        <p:txBody>
          <a:bodyPr/>
          <a:lstStyle/>
          <a:p>
            <a:endParaRPr lang="el-GR"/>
          </a:p>
        </p:txBody>
      </p:sp>
      <p:sp>
        <p:nvSpPr>
          <p:cNvPr id="4" name="3 - Θέση αριθμού διαφάνειας"/>
          <p:cNvSpPr>
            <a:spLocks noGrp="1"/>
          </p:cNvSpPr>
          <p:nvPr>
            <p:ph type="sldNum" sz="quarter" idx="12"/>
          </p:nvPr>
        </p:nvSpPr>
        <p:spPr/>
        <p:txBody>
          <a:bodyPr/>
          <a:lstStyle/>
          <a:p>
            <a:fld id="{55D5A5A8-8373-49FE-AC13-E47C924AA95B}"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534671" y="602100"/>
            <a:ext cx="3518056" cy="2562428"/>
          </a:xfrm>
        </p:spPr>
        <p:txBody>
          <a:bodyPr anchor="b"/>
          <a:lstStyle>
            <a:lvl1pPr algn="l">
              <a:defRPr sz="3200" b="1"/>
            </a:lvl1pPr>
          </a:lstStyle>
          <a:p>
            <a:r>
              <a:rPr lang="el-GR" smtClean="0"/>
              <a:t>Kλικ για επεξεργασία του τίτλου</a:t>
            </a:r>
            <a:endParaRPr lang="el-GR"/>
          </a:p>
        </p:txBody>
      </p:sp>
      <p:sp>
        <p:nvSpPr>
          <p:cNvPr id="3" name="2 - Θέση περιεχομένου"/>
          <p:cNvSpPr>
            <a:spLocks noGrp="1"/>
          </p:cNvSpPr>
          <p:nvPr>
            <p:ph idx="1"/>
          </p:nvPr>
        </p:nvSpPr>
        <p:spPr>
          <a:xfrm>
            <a:off x="4180821" y="602102"/>
            <a:ext cx="5977908" cy="12906656"/>
          </a:xfrm>
        </p:spPr>
        <p:txBody>
          <a:bodyPr/>
          <a:lstStyle>
            <a:lvl1pPr>
              <a:defRPr sz="5200"/>
            </a:lvl1pPr>
            <a:lvl2pPr>
              <a:defRPr sz="4500"/>
            </a:lvl2pPr>
            <a:lvl3pPr>
              <a:defRPr sz="3900"/>
            </a:lvl3pPr>
            <a:lvl4pPr>
              <a:defRPr sz="3200"/>
            </a:lvl4pPr>
            <a:lvl5pPr>
              <a:defRPr sz="3200"/>
            </a:lvl5pPr>
            <a:lvl6pPr>
              <a:defRPr sz="3200"/>
            </a:lvl6pPr>
            <a:lvl7pPr>
              <a:defRPr sz="3200"/>
            </a:lvl7pPr>
            <a:lvl8pPr>
              <a:defRPr sz="3200"/>
            </a:lvl8pPr>
            <a:lvl9pPr>
              <a:defRPr sz="3200"/>
            </a:lvl9p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κειμένου"/>
          <p:cNvSpPr>
            <a:spLocks noGrp="1"/>
          </p:cNvSpPr>
          <p:nvPr>
            <p:ph type="body" sz="half" idx="2"/>
          </p:nvPr>
        </p:nvSpPr>
        <p:spPr>
          <a:xfrm>
            <a:off x="534671" y="3164531"/>
            <a:ext cx="3518056" cy="10344228"/>
          </a:xfrm>
        </p:spPr>
        <p:txBody>
          <a:bodyPr/>
          <a:lstStyle>
            <a:lvl1pPr marL="0" indent="0">
              <a:buNone/>
              <a:defRPr sz="2300"/>
            </a:lvl1pPr>
            <a:lvl2pPr marL="737134" indent="0">
              <a:buNone/>
              <a:defRPr sz="2000"/>
            </a:lvl2pPr>
            <a:lvl3pPr marL="1474268" indent="0">
              <a:buNone/>
              <a:defRPr sz="1600"/>
            </a:lvl3pPr>
            <a:lvl4pPr marL="2211403" indent="0">
              <a:buNone/>
              <a:defRPr sz="1500"/>
            </a:lvl4pPr>
            <a:lvl5pPr marL="2948537" indent="0">
              <a:buNone/>
              <a:defRPr sz="1500"/>
            </a:lvl5pPr>
            <a:lvl6pPr marL="3685670" indent="0">
              <a:buNone/>
              <a:defRPr sz="1500"/>
            </a:lvl6pPr>
            <a:lvl7pPr marL="4422805" indent="0">
              <a:buNone/>
              <a:defRPr sz="1500"/>
            </a:lvl7pPr>
            <a:lvl8pPr marL="5159938" indent="0">
              <a:buNone/>
              <a:defRPr sz="1500"/>
            </a:lvl8pPr>
            <a:lvl9pPr marL="5897072" indent="0">
              <a:buNone/>
              <a:defRPr sz="15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1123018E-230E-479C-96EF-48C6CCCA17DE}" type="datetimeFigureOut">
              <a:rPr lang="el-GR" smtClean="0"/>
              <a:pPr/>
              <a:t>27/8/2020</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5D5A5A8-8373-49FE-AC13-E47C924AA95B}"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2095982" y="10585768"/>
            <a:ext cx="6416040" cy="1249710"/>
          </a:xfrm>
        </p:spPr>
        <p:txBody>
          <a:bodyPr anchor="b"/>
          <a:lstStyle>
            <a:lvl1pPr algn="l">
              <a:defRPr sz="3200" b="1"/>
            </a:lvl1pPr>
          </a:lstStyle>
          <a:p>
            <a:r>
              <a:rPr lang="el-GR" smtClean="0"/>
              <a:t>Kλικ για επεξεργασία του τίτλου</a:t>
            </a:r>
            <a:endParaRPr lang="el-GR"/>
          </a:p>
        </p:txBody>
      </p:sp>
      <p:sp>
        <p:nvSpPr>
          <p:cNvPr id="3" name="2 - Θέση εικόνας"/>
          <p:cNvSpPr>
            <a:spLocks noGrp="1"/>
          </p:cNvSpPr>
          <p:nvPr>
            <p:ph type="pic" idx="1"/>
          </p:nvPr>
        </p:nvSpPr>
        <p:spPr>
          <a:xfrm>
            <a:off x="2095982" y="1351227"/>
            <a:ext cx="6416040" cy="9073515"/>
          </a:xfrm>
        </p:spPr>
        <p:txBody>
          <a:bodyPr/>
          <a:lstStyle>
            <a:lvl1pPr marL="0" indent="0">
              <a:buNone/>
              <a:defRPr sz="5200"/>
            </a:lvl1pPr>
            <a:lvl2pPr marL="737134" indent="0">
              <a:buNone/>
              <a:defRPr sz="4500"/>
            </a:lvl2pPr>
            <a:lvl3pPr marL="1474268" indent="0">
              <a:buNone/>
              <a:defRPr sz="3900"/>
            </a:lvl3pPr>
            <a:lvl4pPr marL="2211403" indent="0">
              <a:buNone/>
              <a:defRPr sz="3200"/>
            </a:lvl4pPr>
            <a:lvl5pPr marL="2948537" indent="0">
              <a:buNone/>
              <a:defRPr sz="3200"/>
            </a:lvl5pPr>
            <a:lvl6pPr marL="3685670" indent="0">
              <a:buNone/>
              <a:defRPr sz="3200"/>
            </a:lvl6pPr>
            <a:lvl7pPr marL="4422805" indent="0">
              <a:buNone/>
              <a:defRPr sz="3200"/>
            </a:lvl7pPr>
            <a:lvl8pPr marL="5159938" indent="0">
              <a:buNone/>
              <a:defRPr sz="3200"/>
            </a:lvl8pPr>
            <a:lvl9pPr marL="5897072" indent="0">
              <a:buNone/>
              <a:defRPr sz="3200"/>
            </a:lvl9pPr>
          </a:lstStyle>
          <a:p>
            <a:endParaRPr lang="el-GR"/>
          </a:p>
        </p:txBody>
      </p:sp>
      <p:sp>
        <p:nvSpPr>
          <p:cNvPr id="4" name="3 - Θέση κειμένου"/>
          <p:cNvSpPr>
            <a:spLocks noGrp="1"/>
          </p:cNvSpPr>
          <p:nvPr>
            <p:ph type="body" sz="half" idx="2"/>
          </p:nvPr>
        </p:nvSpPr>
        <p:spPr>
          <a:xfrm>
            <a:off x="2095982" y="11835480"/>
            <a:ext cx="6416040" cy="1774795"/>
          </a:xfrm>
        </p:spPr>
        <p:txBody>
          <a:bodyPr/>
          <a:lstStyle>
            <a:lvl1pPr marL="0" indent="0">
              <a:buNone/>
              <a:defRPr sz="2300"/>
            </a:lvl1pPr>
            <a:lvl2pPr marL="737134" indent="0">
              <a:buNone/>
              <a:defRPr sz="2000"/>
            </a:lvl2pPr>
            <a:lvl3pPr marL="1474268" indent="0">
              <a:buNone/>
              <a:defRPr sz="1600"/>
            </a:lvl3pPr>
            <a:lvl4pPr marL="2211403" indent="0">
              <a:buNone/>
              <a:defRPr sz="1500"/>
            </a:lvl4pPr>
            <a:lvl5pPr marL="2948537" indent="0">
              <a:buNone/>
              <a:defRPr sz="1500"/>
            </a:lvl5pPr>
            <a:lvl6pPr marL="3685670" indent="0">
              <a:buNone/>
              <a:defRPr sz="1500"/>
            </a:lvl6pPr>
            <a:lvl7pPr marL="4422805" indent="0">
              <a:buNone/>
              <a:defRPr sz="1500"/>
            </a:lvl7pPr>
            <a:lvl8pPr marL="5159938" indent="0">
              <a:buNone/>
              <a:defRPr sz="1500"/>
            </a:lvl8pPr>
            <a:lvl9pPr marL="5897072" indent="0">
              <a:buNone/>
              <a:defRPr sz="1500"/>
            </a:lvl9pPr>
          </a:lstStyle>
          <a:p>
            <a:pPr lvl="0"/>
            <a:r>
              <a:rPr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1123018E-230E-479C-96EF-48C6CCCA17DE}" type="datetimeFigureOut">
              <a:rPr lang="el-GR" smtClean="0"/>
              <a:pPr/>
              <a:t>27/8/2020</a:t>
            </a:fld>
            <a:endParaRPr lang="el-GR"/>
          </a:p>
        </p:txBody>
      </p:sp>
      <p:sp>
        <p:nvSpPr>
          <p:cNvPr id="6" name="5 - Θέση υποσέλιδου"/>
          <p:cNvSpPr>
            <a:spLocks noGrp="1"/>
          </p:cNvSpPr>
          <p:nvPr>
            <p:ph type="ftr" sz="quarter" idx="11"/>
          </p:nvPr>
        </p:nvSpPr>
        <p:spPr/>
        <p:txBody>
          <a:bodyPr/>
          <a:lstStyle/>
          <a:p>
            <a:endParaRPr lang="el-GR"/>
          </a:p>
        </p:txBody>
      </p:sp>
      <p:sp>
        <p:nvSpPr>
          <p:cNvPr id="7" name="6 - Θέση αριθμού διαφάνειας"/>
          <p:cNvSpPr>
            <a:spLocks noGrp="1"/>
          </p:cNvSpPr>
          <p:nvPr>
            <p:ph type="sldNum" sz="quarter" idx="12"/>
          </p:nvPr>
        </p:nvSpPr>
        <p:spPr/>
        <p:txBody>
          <a:bodyPr/>
          <a:lstStyle/>
          <a:p>
            <a:fld id="{55D5A5A8-8373-49FE-AC13-E47C924AA95B}"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τίτλου"/>
          <p:cNvSpPr>
            <a:spLocks noGrp="1"/>
          </p:cNvSpPr>
          <p:nvPr>
            <p:ph type="title"/>
          </p:nvPr>
        </p:nvSpPr>
        <p:spPr>
          <a:xfrm>
            <a:off x="534671" y="605605"/>
            <a:ext cx="9624060" cy="2520421"/>
          </a:xfrm>
          <a:prstGeom prst="rect">
            <a:avLst/>
          </a:prstGeom>
        </p:spPr>
        <p:txBody>
          <a:bodyPr vert="horz" lIns="147427" tIns="73713" rIns="147427" bIns="73713" rtlCol="0" anchor="ctr">
            <a:normAutofit/>
          </a:bodyPr>
          <a:lstStyle/>
          <a:p>
            <a:r>
              <a:rPr lang="el-GR" smtClean="0"/>
              <a:t>Kλικ για επεξεργασία του τίτλου</a:t>
            </a:r>
            <a:endParaRPr lang="el-GR"/>
          </a:p>
        </p:txBody>
      </p:sp>
      <p:sp>
        <p:nvSpPr>
          <p:cNvPr id="3" name="2 - Θέση κειμένου"/>
          <p:cNvSpPr>
            <a:spLocks noGrp="1"/>
          </p:cNvSpPr>
          <p:nvPr>
            <p:ph type="body" idx="1"/>
          </p:nvPr>
        </p:nvSpPr>
        <p:spPr>
          <a:xfrm>
            <a:off x="534671" y="3528591"/>
            <a:ext cx="9624060" cy="9980167"/>
          </a:xfrm>
          <a:prstGeom prst="rect">
            <a:avLst/>
          </a:prstGeom>
        </p:spPr>
        <p:txBody>
          <a:bodyPr vert="horz" lIns="147427" tIns="73713" rIns="147427" bIns="73713" rtlCol="0">
            <a:normAutofit/>
          </a:bodyPr>
          <a:lstStyle/>
          <a:p>
            <a:pPr lvl="0"/>
            <a:r>
              <a:rPr lang="el-GR" smtClean="0"/>
              <a:t>Kλικ για επεξεργασία των στυλ του υποδείγματος</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4" name="3 - Θέση ημερομηνίας"/>
          <p:cNvSpPr>
            <a:spLocks noGrp="1"/>
          </p:cNvSpPr>
          <p:nvPr>
            <p:ph type="dt" sz="half" idx="2"/>
          </p:nvPr>
        </p:nvSpPr>
        <p:spPr>
          <a:xfrm>
            <a:off x="534671" y="14016343"/>
            <a:ext cx="2495127" cy="805135"/>
          </a:xfrm>
          <a:prstGeom prst="rect">
            <a:avLst/>
          </a:prstGeom>
        </p:spPr>
        <p:txBody>
          <a:bodyPr vert="horz" lIns="147427" tIns="73713" rIns="147427" bIns="73713" rtlCol="0" anchor="ctr"/>
          <a:lstStyle>
            <a:lvl1pPr algn="l">
              <a:defRPr sz="2000">
                <a:solidFill>
                  <a:schemeClr val="tx1">
                    <a:tint val="75000"/>
                  </a:schemeClr>
                </a:solidFill>
              </a:defRPr>
            </a:lvl1pPr>
          </a:lstStyle>
          <a:p>
            <a:fld id="{1123018E-230E-479C-96EF-48C6CCCA17DE}" type="datetimeFigureOut">
              <a:rPr lang="el-GR" smtClean="0"/>
              <a:pPr/>
              <a:t>27/8/2020</a:t>
            </a:fld>
            <a:endParaRPr lang="el-GR"/>
          </a:p>
        </p:txBody>
      </p:sp>
      <p:sp>
        <p:nvSpPr>
          <p:cNvPr id="5" name="4 - Θέση υποσέλιδου"/>
          <p:cNvSpPr>
            <a:spLocks noGrp="1"/>
          </p:cNvSpPr>
          <p:nvPr>
            <p:ph type="ftr" sz="quarter" idx="3"/>
          </p:nvPr>
        </p:nvSpPr>
        <p:spPr>
          <a:xfrm>
            <a:off x="3653580" y="14016343"/>
            <a:ext cx="3386244" cy="805135"/>
          </a:xfrm>
          <a:prstGeom prst="rect">
            <a:avLst/>
          </a:prstGeom>
        </p:spPr>
        <p:txBody>
          <a:bodyPr vert="horz" lIns="147427" tIns="73713" rIns="147427" bIns="73713" rtlCol="0" anchor="ctr"/>
          <a:lstStyle>
            <a:lvl1pPr algn="ctr">
              <a:defRPr sz="2000">
                <a:solidFill>
                  <a:schemeClr val="tx1">
                    <a:tint val="75000"/>
                  </a:schemeClr>
                </a:solidFill>
              </a:defRPr>
            </a:lvl1pPr>
          </a:lstStyle>
          <a:p>
            <a:endParaRPr lang="el-GR"/>
          </a:p>
        </p:txBody>
      </p:sp>
      <p:sp>
        <p:nvSpPr>
          <p:cNvPr id="6" name="5 - Θέση αριθμού διαφάνειας"/>
          <p:cNvSpPr>
            <a:spLocks noGrp="1"/>
          </p:cNvSpPr>
          <p:nvPr>
            <p:ph type="sldNum" sz="quarter" idx="4"/>
          </p:nvPr>
        </p:nvSpPr>
        <p:spPr>
          <a:xfrm>
            <a:off x="7663604" y="14016343"/>
            <a:ext cx="2495127" cy="805135"/>
          </a:xfrm>
          <a:prstGeom prst="rect">
            <a:avLst/>
          </a:prstGeom>
        </p:spPr>
        <p:txBody>
          <a:bodyPr vert="horz" lIns="147427" tIns="73713" rIns="147427" bIns="73713" rtlCol="0" anchor="ctr"/>
          <a:lstStyle>
            <a:lvl1pPr algn="r">
              <a:defRPr sz="2000">
                <a:solidFill>
                  <a:schemeClr val="tx1">
                    <a:tint val="75000"/>
                  </a:schemeClr>
                </a:solidFill>
              </a:defRPr>
            </a:lvl1pPr>
          </a:lstStyle>
          <a:p>
            <a:fld id="{55D5A5A8-8373-49FE-AC13-E47C924AA95B}" type="slidenum">
              <a:rPr lang="el-GR" smtClean="0"/>
              <a:pPr/>
              <a:t>‹#›</a:t>
            </a:fld>
            <a:endParaRPr lang="el-GR"/>
          </a:p>
        </p:txBody>
      </p:sp>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73154"/>
            <a:ext cx="10693400" cy="1497621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1474268" rtl="0" eaLnBrk="1" latinLnBrk="0" hangingPunct="1">
        <a:spcBef>
          <a:spcPct val="0"/>
        </a:spcBef>
        <a:buNone/>
        <a:defRPr sz="7100" kern="1200">
          <a:solidFill>
            <a:schemeClr val="tx1"/>
          </a:solidFill>
          <a:latin typeface="+mj-lt"/>
          <a:ea typeface="+mj-ea"/>
          <a:cs typeface="+mj-cs"/>
        </a:defRPr>
      </a:lvl1pPr>
    </p:titleStyle>
    <p:bodyStyle>
      <a:lvl1pPr marL="552850" indent="-552850" algn="l" defTabSz="1474268" rtl="0" eaLnBrk="1" latinLnBrk="0" hangingPunct="1">
        <a:spcBef>
          <a:spcPct val="20000"/>
        </a:spcBef>
        <a:buFont typeface="Arial" pitchFamily="34" charset="0"/>
        <a:buChar char="•"/>
        <a:defRPr sz="5200" kern="1200">
          <a:solidFill>
            <a:schemeClr val="tx1"/>
          </a:solidFill>
          <a:latin typeface="+mn-lt"/>
          <a:ea typeface="+mn-ea"/>
          <a:cs typeface="+mn-cs"/>
        </a:defRPr>
      </a:lvl1pPr>
      <a:lvl2pPr marL="1197843" indent="-460710" algn="l" defTabSz="1474268" rtl="0" eaLnBrk="1" latinLnBrk="0" hangingPunct="1">
        <a:spcBef>
          <a:spcPct val="20000"/>
        </a:spcBef>
        <a:buFont typeface="Arial" pitchFamily="34" charset="0"/>
        <a:buChar char="–"/>
        <a:defRPr sz="4500" kern="1200">
          <a:solidFill>
            <a:schemeClr val="tx1"/>
          </a:solidFill>
          <a:latin typeface="+mn-lt"/>
          <a:ea typeface="+mn-ea"/>
          <a:cs typeface="+mn-cs"/>
        </a:defRPr>
      </a:lvl2pPr>
      <a:lvl3pPr marL="1842835" indent="-368567" algn="l" defTabSz="1474268" rtl="0" eaLnBrk="1" latinLnBrk="0" hangingPunct="1">
        <a:spcBef>
          <a:spcPct val="20000"/>
        </a:spcBef>
        <a:buFont typeface="Arial" pitchFamily="34" charset="0"/>
        <a:buChar char="•"/>
        <a:defRPr sz="3900" kern="1200">
          <a:solidFill>
            <a:schemeClr val="tx1"/>
          </a:solidFill>
          <a:latin typeface="+mn-lt"/>
          <a:ea typeface="+mn-ea"/>
          <a:cs typeface="+mn-cs"/>
        </a:defRPr>
      </a:lvl3pPr>
      <a:lvl4pPr marL="2579970" indent="-368567" algn="l" defTabSz="1474268" rtl="0" eaLnBrk="1" latinLnBrk="0" hangingPunct="1">
        <a:spcBef>
          <a:spcPct val="20000"/>
        </a:spcBef>
        <a:buFont typeface="Arial" pitchFamily="34" charset="0"/>
        <a:buChar char="–"/>
        <a:defRPr sz="3200" kern="1200">
          <a:solidFill>
            <a:schemeClr val="tx1"/>
          </a:solidFill>
          <a:latin typeface="+mn-lt"/>
          <a:ea typeface="+mn-ea"/>
          <a:cs typeface="+mn-cs"/>
        </a:defRPr>
      </a:lvl4pPr>
      <a:lvl5pPr marL="3317103" indent="-368567" algn="l" defTabSz="1474268" rtl="0" eaLnBrk="1" latinLnBrk="0" hangingPunct="1">
        <a:spcBef>
          <a:spcPct val="20000"/>
        </a:spcBef>
        <a:buFont typeface="Arial" pitchFamily="34" charset="0"/>
        <a:buChar char="»"/>
        <a:defRPr sz="3200" kern="1200">
          <a:solidFill>
            <a:schemeClr val="tx1"/>
          </a:solidFill>
          <a:latin typeface="+mn-lt"/>
          <a:ea typeface="+mn-ea"/>
          <a:cs typeface="+mn-cs"/>
        </a:defRPr>
      </a:lvl5pPr>
      <a:lvl6pPr marL="4054237" indent="-368567" algn="l" defTabSz="1474268" rtl="0" eaLnBrk="1" latinLnBrk="0" hangingPunct="1">
        <a:spcBef>
          <a:spcPct val="20000"/>
        </a:spcBef>
        <a:buFont typeface="Arial" pitchFamily="34" charset="0"/>
        <a:buChar char="•"/>
        <a:defRPr sz="3200" kern="1200">
          <a:solidFill>
            <a:schemeClr val="tx1"/>
          </a:solidFill>
          <a:latin typeface="+mn-lt"/>
          <a:ea typeface="+mn-ea"/>
          <a:cs typeface="+mn-cs"/>
        </a:defRPr>
      </a:lvl6pPr>
      <a:lvl7pPr marL="4791372" indent="-368567" algn="l" defTabSz="1474268" rtl="0" eaLnBrk="1" latinLnBrk="0" hangingPunct="1">
        <a:spcBef>
          <a:spcPct val="20000"/>
        </a:spcBef>
        <a:buFont typeface="Arial" pitchFamily="34" charset="0"/>
        <a:buChar char="•"/>
        <a:defRPr sz="3200" kern="1200">
          <a:solidFill>
            <a:schemeClr val="tx1"/>
          </a:solidFill>
          <a:latin typeface="+mn-lt"/>
          <a:ea typeface="+mn-ea"/>
          <a:cs typeface="+mn-cs"/>
        </a:defRPr>
      </a:lvl7pPr>
      <a:lvl8pPr marL="5528505" indent="-368567" algn="l" defTabSz="1474268" rtl="0" eaLnBrk="1" latinLnBrk="0" hangingPunct="1">
        <a:spcBef>
          <a:spcPct val="20000"/>
        </a:spcBef>
        <a:buFont typeface="Arial" pitchFamily="34" charset="0"/>
        <a:buChar char="•"/>
        <a:defRPr sz="3200" kern="1200">
          <a:solidFill>
            <a:schemeClr val="tx1"/>
          </a:solidFill>
          <a:latin typeface="+mn-lt"/>
          <a:ea typeface="+mn-ea"/>
          <a:cs typeface="+mn-cs"/>
        </a:defRPr>
      </a:lvl8pPr>
      <a:lvl9pPr marL="6265640" indent="-368567" algn="l" defTabSz="1474268" rtl="0" eaLnBrk="1" latinLnBrk="0" hangingPunct="1">
        <a:spcBef>
          <a:spcPct val="20000"/>
        </a:spcBef>
        <a:buFont typeface="Arial" pitchFamily="34" charset="0"/>
        <a:buChar char="•"/>
        <a:defRPr sz="3200" kern="1200">
          <a:solidFill>
            <a:schemeClr val="tx1"/>
          </a:solidFill>
          <a:latin typeface="+mn-lt"/>
          <a:ea typeface="+mn-ea"/>
          <a:cs typeface="+mn-cs"/>
        </a:defRPr>
      </a:lvl9pPr>
    </p:bodyStyle>
    <p:otherStyle>
      <a:defPPr>
        <a:defRPr lang="el-GR"/>
      </a:defPPr>
      <a:lvl1pPr marL="0" algn="l" defTabSz="1474268" rtl="0" eaLnBrk="1" latinLnBrk="0" hangingPunct="1">
        <a:defRPr sz="2900" kern="1200">
          <a:solidFill>
            <a:schemeClr val="tx1"/>
          </a:solidFill>
          <a:latin typeface="+mn-lt"/>
          <a:ea typeface="+mn-ea"/>
          <a:cs typeface="+mn-cs"/>
        </a:defRPr>
      </a:lvl1pPr>
      <a:lvl2pPr marL="737134" algn="l" defTabSz="1474268" rtl="0" eaLnBrk="1" latinLnBrk="0" hangingPunct="1">
        <a:defRPr sz="2900" kern="1200">
          <a:solidFill>
            <a:schemeClr val="tx1"/>
          </a:solidFill>
          <a:latin typeface="+mn-lt"/>
          <a:ea typeface="+mn-ea"/>
          <a:cs typeface="+mn-cs"/>
        </a:defRPr>
      </a:lvl2pPr>
      <a:lvl3pPr marL="1474268" algn="l" defTabSz="1474268" rtl="0" eaLnBrk="1" latinLnBrk="0" hangingPunct="1">
        <a:defRPr sz="2900" kern="1200">
          <a:solidFill>
            <a:schemeClr val="tx1"/>
          </a:solidFill>
          <a:latin typeface="+mn-lt"/>
          <a:ea typeface="+mn-ea"/>
          <a:cs typeface="+mn-cs"/>
        </a:defRPr>
      </a:lvl3pPr>
      <a:lvl4pPr marL="2211403" algn="l" defTabSz="1474268" rtl="0" eaLnBrk="1" latinLnBrk="0" hangingPunct="1">
        <a:defRPr sz="2900" kern="1200">
          <a:solidFill>
            <a:schemeClr val="tx1"/>
          </a:solidFill>
          <a:latin typeface="+mn-lt"/>
          <a:ea typeface="+mn-ea"/>
          <a:cs typeface="+mn-cs"/>
        </a:defRPr>
      </a:lvl4pPr>
      <a:lvl5pPr marL="2948537" algn="l" defTabSz="1474268" rtl="0" eaLnBrk="1" latinLnBrk="0" hangingPunct="1">
        <a:defRPr sz="2900" kern="1200">
          <a:solidFill>
            <a:schemeClr val="tx1"/>
          </a:solidFill>
          <a:latin typeface="+mn-lt"/>
          <a:ea typeface="+mn-ea"/>
          <a:cs typeface="+mn-cs"/>
        </a:defRPr>
      </a:lvl5pPr>
      <a:lvl6pPr marL="3685670" algn="l" defTabSz="1474268" rtl="0" eaLnBrk="1" latinLnBrk="0" hangingPunct="1">
        <a:defRPr sz="2900" kern="1200">
          <a:solidFill>
            <a:schemeClr val="tx1"/>
          </a:solidFill>
          <a:latin typeface="+mn-lt"/>
          <a:ea typeface="+mn-ea"/>
          <a:cs typeface="+mn-cs"/>
        </a:defRPr>
      </a:lvl6pPr>
      <a:lvl7pPr marL="4422805" algn="l" defTabSz="1474268" rtl="0" eaLnBrk="1" latinLnBrk="0" hangingPunct="1">
        <a:defRPr sz="2900" kern="1200">
          <a:solidFill>
            <a:schemeClr val="tx1"/>
          </a:solidFill>
          <a:latin typeface="+mn-lt"/>
          <a:ea typeface="+mn-ea"/>
          <a:cs typeface="+mn-cs"/>
        </a:defRPr>
      </a:lvl7pPr>
      <a:lvl8pPr marL="5159938" algn="l" defTabSz="1474268" rtl="0" eaLnBrk="1" latinLnBrk="0" hangingPunct="1">
        <a:defRPr sz="2900" kern="1200">
          <a:solidFill>
            <a:schemeClr val="tx1"/>
          </a:solidFill>
          <a:latin typeface="+mn-lt"/>
          <a:ea typeface="+mn-ea"/>
          <a:cs typeface="+mn-cs"/>
        </a:defRPr>
      </a:lvl8pPr>
      <a:lvl9pPr marL="5897072" algn="l" defTabSz="1474268"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 TextBox"/>
          <p:cNvSpPr txBox="1"/>
          <p:nvPr/>
        </p:nvSpPr>
        <p:spPr>
          <a:xfrm>
            <a:off x="820292" y="4695458"/>
            <a:ext cx="9145016" cy="1569660"/>
          </a:xfrm>
          <a:prstGeom prst="rect">
            <a:avLst/>
          </a:prstGeom>
          <a:noFill/>
        </p:spPr>
        <p:txBody>
          <a:bodyPr wrap="square" rtlCol="0">
            <a:spAutoFit/>
          </a:bodyPr>
          <a:lstStyle/>
          <a:p>
            <a:pPr algn="just"/>
            <a:r>
              <a:rPr lang="en-US" sz="1200" dirty="0">
                <a:solidFill>
                  <a:srgbClr val="002060"/>
                </a:solidFill>
                <a:latin typeface="Verdana" pitchFamily="34" charset="0"/>
                <a:ea typeface="Verdana" pitchFamily="34" charset="0"/>
                <a:cs typeface="Verdana" pitchFamily="34" charset="0"/>
              </a:rPr>
              <a:t>The enterprise ………………………………… based in ……………………region, has joined the Action </a:t>
            </a:r>
            <a:r>
              <a:rPr lang="en-US" sz="1200" dirty="0" smtClean="0">
                <a:solidFill>
                  <a:srgbClr val="002060"/>
                </a:solidFill>
                <a:latin typeface="Verdana" pitchFamily="34" charset="0"/>
                <a:ea typeface="Verdana" pitchFamily="34" charset="0"/>
                <a:cs typeface="Verdana" pitchFamily="34" charset="0"/>
              </a:rPr>
              <a:t>“Competitiveness Toolbox” </a:t>
            </a:r>
            <a:r>
              <a:rPr lang="en-US" sz="1200" dirty="0">
                <a:solidFill>
                  <a:srgbClr val="002060"/>
                </a:solidFill>
                <a:latin typeface="Verdana" pitchFamily="34" charset="0"/>
                <a:ea typeface="Verdana" pitchFamily="34" charset="0"/>
                <a:cs typeface="Verdana" pitchFamily="34" charset="0"/>
              </a:rPr>
              <a:t>with </a:t>
            </a:r>
            <a:r>
              <a:rPr lang="en-US" sz="1200" dirty="0" smtClean="0">
                <a:solidFill>
                  <a:srgbClr val="002060"/>
                </a:solidFill>
                <a:latin typeface="Verdana" pitchFamily="34" charset="0"/>
                <a:ea typeface="Verdana" pitchFamily="34" charset="0"/>
                <a:cs typeface="Verdana" pitchFamily="34" charset="0"/>
              </a:rPr>
              <a:t>a total </a:t>
            </a:r>
            <a:r>
              <a:rPr lang="en-US" sz="1200" dirty="0">
                <a:solidFill>
                  <a:srgbClr val="002060"/>
                </a:solidFill>
                <a:latin typeface="Verdana" pitchFamily="34" charset="0"/>
                <a:ea typeface="Verdana" pitchFamily="34" charset="0"/>
                <a:cs typeface="Verdana" pitchFamily="34" charset="0"/>
              </a:rPr>
              <a:t>budget of  </a:t>
            </a:r>
            <a:r>
              <a:rPr lang="en-US" sz="1200" b="1" dirty="0" smtClean="0">
                <a:solidFill>
                  <a:srgbClr val="002060"/>
                </a:solidFill>
                <a:latin typeface="Verdana" pitchFamily="34" charset="0"/>
                <a:ea typeface="Verdana" pitchFamily="34" charset="0"/>
                <a:cs typeface="Verdana" pitchFamily="34" charset="0"/>
              </a:rPr>
              <a:t>400 </a:t>
            </a:r>
            <a:r>
              <a:rPr lang="en-US" sz="1200" b="1" dirty="0">
                <a:solidFill>
                  <a:srgbClr val="002060"/>
                </a:solidFill>
                <a:latin typeface="Verdana" pitchFamily="34" charset="0"/>
                <a:ea typeface="Verdana" pitchFamily="34" charset="0"/>
                <a:cs typeface="Verdana" pitchFamily="34" charset="0"/>
              </a:rPr>
              <a:t>million €</a:t>
            </a:r>
            <a:r>
              <a:rPr lang="en-US" sz="1200" dirty="0">
                <a:solidFill>
                  <a:srgbClr val="002060"/>
                </a:solidFill>
                <a:latin typeface="Verdana" pitchFamily="34" charset="0"/>
                <a:ea typeface="Verdana" pitchFamily="34" charset="0"/>
                <a:cs typeface="Verdana" pitchFamily="34" charset="0"/>
              </a:rPr>
              <a:t>. The Action aims at </a:t>
            </a:r>
            <a:r>
              <a:rPr lang="en-US" sz="1200" dirty="0" smtClean="0">
                <a:solidFill>
                  <a:srgbClr val="002060"/>
                </a:solidFill>
                <a:latin typeface="Verdana" pitchFamily="34" charset="0"/>
                <a:ea typeface="Verdana" pitchFamily="34" charset="0"/>
                <a:cs typeface="Verdana" pitchFamily="34" charset="0"/>
              </a:rPr>
              <a:t>supporting </a:t>
            </a:r>
            <a:r>
              <a:rPr lang="en-US" sz="1200" dirty="0">
                <a:solidFill>
                  <a:srgbClr val="002060"/>
                </a:solidFill>
                <a:latin typeface="Verdana" pitchFamily="34" charset="0"/>
                <a:ea typeface="Verdana" pitchFamily="34" charset="0"/>
                <a:cs typeface="Verdana" pitchFamily="34" charset="0"/>
              </a:rPr>
              <a:t>existing small and very small enterprises, in order to upgrade and improve their competitive position in domestic and international markets, by investing in the modernization of their production equipment and by adopting product certifications. </a:t>
            </a:r>
          </a:p>
          <a:p>
            <a:pPr algn="just"/>
            <a:endParaRPr lang="en-US" sz="1200" dirty="0" smtClean="0">
              <a:solidFill>
                <a:srgbClr val="002060"/>
              </a:solidFill>
              <a:latin typeface="Verdana" pitchFamily="34" charset="0"/>
              <a:ea typeface="Verdana" pitchFamily="34" charset="0"/>
              <a:cs typeface="Verdana" pitchFamily="34" charset="0"/>
            </a:endParaRPr>
          </a:p>
          <a:p>
            <a:pPr algn="just"/>
            <a:endParaRPr lang="el-GR" sz="1200" dirty="0" smtClean="0">
              <a:solidFill>
                <a:srgbClr val="002060"/>
              </a:solidFill>
              <a:latin typeface="Verdana" pitchFamily="34" charset="0"/>
              <a:ea typeface="Verdana" pitchFamily="34" charset="0"/>
              <a:cs typeface="Verdana" pitchFamily="34" charset="0"/>
            </a:endParaRPr>
          </a:p>
          <a:p>
            <a:pPr algn="just"/>
            <a:r>
              <a:rPr lang="en-US" sz="1200" dirty="0">
                <a:solidFill>
                  <a:srgbClr val="002060"/>
                </a:solidFill>
                <a:latin typeface="Verdana" pitchFamily="34" charset="0"/>
                <a:ea typeface="Verdana" pitchFamily="34" charset="0"/>
                <a:cs typeface="Verdana" pitchFamily="34" charset="0"/>
              </a:rPr>
              <a:t>The investment’s </a:t>
            </a:r>
            <a:r>
              <a:rPr lang="en-US" sz="1200" dirty="0" smtClean="0">
                <a:solidFill>
                  <a:srgbClr val="002060"/>
                </a:solidFill>
                <a:latin typeface="Verdana" pitchFamily="34" charset="0"/>
                <a:ea typeface="Verdana" pitchFamily="34" charset="0"/>
                <a:cs typeface="Verdana" pitchFamily="34" charset="0"/>
              </a:rPr>
              <a:t>total </a:t>
            </a:r>
            <a:r>
              <a:rPr lang="en-US" sz="1200" dirty="0">
                <a:solidFill>
                  <a:srgbClr val="002060"/>
                </a:solidFill>
                <a:latin typeface="Verdana" pitchFamily="34" charset="0"/>
                <a:ea typeface="Verdana" pitchFamily="34" charset="0"/>
                <a:cs typeface="Verdana" pitchFamily="34" charset="0"/>
              </a:rPr>
              <a:t>budget is…………………………………………………….. € out of which ………………………………… €  is public expenditure. </a:t>
            </a:r>
            <a:r>
              <a:rPr lang="en-US" sz="1200" dirty="0" smtClean="0">
                <a:solidFill>
                  <a:srgbClr val="002060"/>
                </a:solidFill>
                <a:latin typeface="Verdana" pitchFamily="34" charset="0"/>
                <a:ea typeface="Verdana" pitchFamily="34" charset="0"/>
                <a:cs typeface="Verdana" pitchFamily="34" charset="0"/>
              </a:rPr>
              <a:t> The </a:t>
            </a:r>
            <a:r>
              <a:rPr lang="en-US" sz="1200" dirty="0">
                <a:solidFill>
                  <a:srgbClr val="002060"/>
                </a:solidFill>
                <a:latin typeface="Verdana" pitchFamily="34" charset="0"/>
                <a:ea typeface="Verdana" pitchFamily="34" charset="0"/>
                <a:cs typeface="Verdana" pitchFamily="34" charset="0"/>
              </a:rPr>
              <a:t>Action is co-financed by Greece and the European Union - European Regional Development Fund.</a:t>
            </a:r>
          </a:p>
        </p:txBody>
      </p:sp>
      <p:sp>
        <p:nvSpPr>
          <p:cNvPr id="6" name="5 - TextBox"/>
          <p:cNvSpPr txBox="1"/>
          <p:nvPr/>
        </p:nvSpPr>
        <p:spPr>
          <a:xfrm>
            <a:off x="810196" y="6337126"/>
            <a:ext cx="9217024" cy="6001643"/>
          </a:xfrm>
          <a:prstGeom prst="rect">
            <a:avLst/>
          </a:prstGeom>
          <a:noFill/>
        </p:spPr>
        <p:txBody>
          <a:bodyPr wrap="square" rtlCol="0">
            <a:spAutoFit/>
          </a:bodyPr>
          <a:lstStyle/>
          <a:p>
            <a:pPr>
              <a:lnSpc>
                <a:spcPct val="150000"/>
              </a:lnSpc>
            </a:pPr>
            <a:r>
              <a:rPr lang="en-US" sz="1200" b="1" dirty="0">
                <a:solidFill>
                  <a:srgbClr val="002060"/>
                </a:solidFill>
                <a:latin typeface="Verdana" pitchFamily="34" charset="0"/>
                <a:ea typeface="Verdana" pitchFamily="34" charset="0"/>
                <a:cs typeface="Verdana" pitchFamily="34" charset="0"/>
              </a:rPr>
              <a:t>The approved </a:t>
            </a:r>
            <a:r>
              <a:rPr lang="en-US" sz="1200" b="1" dirty="0" smtClean="0">
                <a:solidFill>
                  <a:srgbClr val="002060"/>
                </a:solidFill>
                <a:latin typeface="Verdana" pitchFamily="34" charset="0"/>
                <a:ea typeface="Verdana" pitchFamily="34" charset="0"/>
                <a:cs typeface="Verdana" pitchFamily="34" charset="0"/>
              </a:rPr>
              <a:t>co-financed Business </a:t>
            </a:r>
            <a:r>
              <a:rPr lang="en-US" sz="1200" b="1" dirty="0">
                <a:solidFill>
                  <a:srgbClr val="002060"/>
                </a:solidFill>
                <a:latin typeface="Verdana" pitchFamily="34" charset="0"/>
                <a:ea typeface="Verdana" pitchFamily="34" charset="0"/>
                <a:cs typeface="Verdana" pitchFamily="34" charset="0"/>
              </a:rPr>
              <a:t>Plan includes investments on the following categories:</a:t>
            </a:r>
          </a:p>
          <a:p>
            <a:pPr indent="-17145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Machinery – Equipment </a:t>
            </a:r>
          </a:p>
          <a:p>
            <a:pPr indent="-17145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Quality system, Standardization, Certifications </a:t>
            </a:r>
            <a:r>
              <a:rPr lang="en-US" sz="1200" dirty="0" err="1">
                <a:solidFill>
                  <a:srgbClr val="002060"/>
                </a:solidFill>
                <a:latin typeface="Verdana" pitchFamily="34" charset="0"/>
                <a:ea typeface="Verdana" pitchFamily="34" charset="0"/>
                <a:cs typeface="Verdana" pitchFamily="34" charset="0"/>
              </a:rPr>
              <a:t>etc</a:t>
            </a:r>
            <a:r>
              <a:rPr lang="en-US" sz="1200" dirty="0">
                <a:solidFill>
                  <a:srgbClr val="002060"/>
                </a:solidFill>
                <a:latin typeface="Verdana" pitchFamily="34" charset="0"/>
                <a:ea typeface="Verdana" pitchFamily="34" charset="0"/>
                <a:cs typeface="Verdana" pitchFamily="34" charset="0"/>
              </a:rPr>
              <a:t> (up to 100% of the total budget)</a:t>
            </a:r>
          </a:p>
          <a:p>
            <a:pPr indent="-17145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Means of </a:t>
            </a:r>
            <a:r>
              <a:rPr lang="en-US" sz="1200" dirty="0" smtClean="0">
                <a:solidFill>
                  <a:srgbClr val="002060"/>
                </a:solidFill>
                <a:latin typeface="Verdana" pitchFamily="34" charset="0"/>
                <a:ea typeface="Verdana" pitchFamily="34" charset="0"/>
                <a:cs typeface="Verdana" pitchFamily="34" charset="0"/>
              </a:rPr>
              <a:t>transportation</a:t>
            </a:r>
          </a:p>
          <a:p>
            <a:pPr indent="-171450">
              <a:lnSpc>
                <a:spcPct val="150000"/>
              </a:lnSpc>
              <a:buFont typeface="Wingdings" pitchFamily="2" charset="2"/>
              <a:buChar char="ü"/>
            </a:pPr>
            <a:r>
              <a:rPr lang="en-US" sz="1200" dirty="0" smtClean="0">
                <a:solidFill>
                  <a:srgbClr val="002060"/>
                </a:solidFill>
                <a:latin typeface="Verdana" pitchFamily="34" charset="0"/>
                <a:ea typeface="Verdana" pitchFamily="34" charset="0"/>
                <a:cs typeface="Verdana" pitchFamily="34" charset="0"/>
              </a:rPr>
              <a:t>Packaging &amp; Branding</a:t>
            </a:r>
          </a:p>
          <a:p>
            <a:pPr indent="-171450">
              <a:lnSpc>
                <a:spcPct val="150000"/>
              </a:lnSpc>
              <a:buFont typeface="Wingdings" pitchFamily="2" charset="2"/>
              <a:buChar char="ü"/>
            </a:pPr>
            <a:r>
              <a:rPr lang="en-US" sz="1200" dirty="0" smtClean="0">
                <a:solidFill>
                  <a:srgbClr val="002060"/>
                </a:solidFill>
                <a:latin typeface="Verdana" pitchFamily="34" charset="0"/>
                <a:ea typeface="Verdana" pitchFamily="34" charset="0"/>
                <a:cs typeface="Verdana" pitchFamily="34" charset="0"/>
              </a:rPr>
              <a:t>Digital Promotion</a:t>
            </a:r>
            <a:endParaRPr lang="en-US" sz="1200" dirty="0">
              <a:solidFill>
                <a:srgbClr val="002060"/>
              </a:solidFill>
              <a:latin typeface="Verdana" pitchFamily="34" charset="0"/>
              <a:ea typeface="Verdana" pitchFamily="34" charset="0"/>
              <a:cs typeface="Verdana" pitchFamily="34" charset="0"/>
            </a:endParaRPr>
          </a:p>
          <a:p>
            <a:pPr indent="-17145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Wage cost for new personnel</a:t>
            </a:r>
          </a:p>
          <a:p>
            <a:endParaRPr lang="en-US" sz="1200" dirty="0">
              <a:solidFill>
                <a:srgbClr val="002060"/>
              </a:solidFill>
              <a:latin typeface="Verdana" pitchFamily="34" charset="0"/>
              <a:ea typeface="Verdana" pitchFamily="34" charset="0"/>
              <a:cs typeface="Verdana" pitchFamily="34" charset="0"/>
            </a:endParaRPr>
          </a:p>
          <a:p>
            <a:pPr lvl="0">
              <a:lnSpc>
                <a:spcPct val="150000"/>
              </a:lnSpc>
            </a:pPr>
            <a:r>
              <a:rPr lang="en-US" sz="1200" b="1" dirty="0">
                <a:solidFill>
                  <a:srgbClr val="002060"/>
                </a:solidFill>
                <a:latin typeface="Verdana" pitchFamily="34" charset="0"/>
                <a:ea typeface="Verdana" pitchFamily="34" charset="0"/>
                <a:cs typeface="Verdana" pitchFamily="34" charset="0"/>
              </a:rPr>
              <a:t>Through the participation in the Action, </a:t>
            </a:r>
            <a:r>
              <a:rPr lang="en-US" sz="1200" b="1" dirty="0" smtClean="0">
                <a:solidFill>
                  <a:srgbClr val="002060"/>
                </a:solidFill>
                <a:latin typeface="Verdana" pitchFamily="34" charset="0"/>
                <a:ea typeface="Verdana" pitchFamily="34" charset="0"/>
                <a:cs typeface="Verdana" pitchFamily="34" charset="0"/>
              </a:rPr>
              <a:t>the </a:t>
            </a:r>
            <a:r>
              <a:rPr lang="en-US" sz="1200" b="1" dirty="0">
                <a:solidFill>
                  <a:srgbClr val="002060"/>
                </a:solidFill>
                <a:latin typeface="Verdana" pitchFamily="34" charset="0"/>
                <a:ea typeface="Verdana" pitchFamily="34" charset="0"/>
                <a:cs typeface="Verdana" pitchFamily="34" charset="0"/>
              </a:rPr>
              <a:t>enterprise achieved:</a:t>
            </a:r>
          </a:p>
          <a:p>
            <a:pPr lvl="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 </a:t>
            </a:r>
            <a:r>
              <a:rPr lang="en-US" sz="1200" dirty="0" smtClean="0">
                <a:solidFill>
                  <a:srgbClr val="002060"/>
                </a:solidFill>
                <a:latin typeface="Verdana" pitchFamily="34" charset="0"/>
                <a:ea typeface="Verdana" pitchFamily="34" charset="0"/>
                <a:cs typeface="Verdana" pitchFamily="34" charset="0"/>
              </a:rPr>
              <a:t>  Competitiveness </a:t>
            </a:r>
            <a:r>
              <a:rPr lang="en-US" sz="1200" dirty="0">
                <a:solidFill>
                  <a:srgbClr val="002060"/>
                </a:solidFill>
                <a:latin typeface="Verdana" pitchFamily="34" charset="0"/>
                <a:ea typeface="Verdana" pitchFamily="34" charset="0"/>
                <a:cs typeface="Verdana" pitchFamily="34" charset="0"/>
              </a:rPr>
              <a:t>improvement </a:t>
            </a:r>
          </a:p>
          <a:p>
            <a:pPr lvl="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   Increase of profitability  </a:t>
            </a:r>
          </a:p>
          <a:p>
            <a:pPr lvl="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   </a:t>
            </a:r>
            <a:r>
              <a:rPr lang="en-US" sz="1200" dirty="0" smtClean="0">
                <a:solidFill>
                  <a:srgbClr val="002060"/>
                </a:solidFill>
                <a:latin typeface="Verdana" pitchFamily="34" charset="0"/>
                <a:ea typeface="Verdana" pitchFamily="34" charset="0"/>
                <a:cs typeface="Verdana" pitchFamily="34" charset="0"/>
              </a:rPr>
              <a:t>Reinforcement of an </a:t>
            </a:r>
            <a:r>
              <a:rPr lang="en-US" sz="1200" dirty="0">
                <a:solidFill>
                  <a:srgbClr val="002060"/>
                </a:solidFill>
                <a:latin typeface="Verdana" pitchFamily="34" charset="0"/>
                <a:ea typeface="Verdana" pitchFamily="34" charset="0"/>
                <a:cs typeface="Verdana" pitchFamily="34" charset="0"/>
              </a:rPr>
              <a:t>extrovert business profile </a:t>
            </a:r>
          </a:p>
          <a:p>
            <a:pPr lvl="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   Market expenditure by adopting new products and services </a:t>
            </a:r>
          </a:p>
          <a:p>
            <a:pPr lvl="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   </a:t>
            </a:r>
            <a:r>
              <a:rPr lang="en-US" sz="1200" dirty="0" smtClean="0">
                <a:solidFill>
                  <a:srgbClr val="002060"/>
                </a:solidFill>
                <a:latin typeface="Verdana" pitchFamily="34" charset="0"/>
                <a:ea typeface="Verdana" pitchFamily="34" charset="0"/>
                <a:cs typeface="Verdana" pitchFamily="34" charset="0"/>
              </a:rPr>
              <a:t>Creation of better </a:t>
            </a:r>
            <a:r>
              <a:rPr lang="en-US" sz="1200" dirty="0">
                <a:solidFill>
                  <a:srgbClr val="002060"/>
                </a:solidFill>
                <a:latin typeface="Verdana" pitchFamily="34" charset="0"/>
                <a:ea typeface="Verdana" pitchFamily="34" charset="0"/>
                <a:cs typeface="Verdana" pitchFamily="34" charset="0"/>
              </a:rPr>
              <a:t>quality products and services  </a:t>
            </a:r>
          </a:p>
          <a:p>
            <a:pPr lvl="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   </a:t>
            </a:r>
            <a:r>
              <a:rPr lang="en-US" sz="1200" dirty="0" smtClean="0">
                <a:solidFill>
                  <a:srgbClr val="002060"/>
                </a:solidFill>
                <a:latin typeface="Verdana" pitchFamily="34" charset="0"/>
                <a:ea typeface="Verdana" pitchFamily="34" charset="0"/>
                <a:cs typeface="Verdana" pitchFamily="34" charset="0"/>
              </a:rPr>
              <a:t>Increase of </a:t>
            </a:r>
            <a:r>
              <a:rPr lang="en-US" sz="1200" dirty="0">
                <a:solidFill>
                  <a:srgbClr val="002060"/>
                </a:solidFill>
                <a:latin typeface="Verdana" pitchFamily="34" charset="0"/>
                <a:ea typeface="Verdana" pitchFamily="34" charset="0"/>
                <a:cs typeface="Verdana" pitchFamily="34" charset="0"/>
              </a:rPr>
              <a:t>productivity and improvement of operational procedures </a:t>
            </a:r>
          </a:p>
          <a:p>
            <a:pPr lvl="0">
              <a:lnSpc>
                <a:spcPct val="150000"/>
              </a:lnSpc>
              <a:buFont typeface="Wingdings" pitchFamily="2" charset="2"/>
              <a:buChar char="ü"/>
            </a:pPr>
            <a:r>
              <a:rPr lang="en-US" sz="1200" dirty="0" smtClean="0">
                <a:solidFill>
                  <a:srgbClr val="002060"/>
                </a:solidFill>
                <a:latin typeface="Verdana" pitchFamily="34" charset="0"/>
                <a:ea typeface="Verdana" pitchFamily="34" charset="0"/>
                <a:cs typeface="Verdana" pitchFamily="34" charset="0"/>
              </a:rPr>
              <a:t>   Entrepreneurship Reinforcement </a:t>
            </a:r>
            <a:endParaRPr lang="en-US" sz="1200" dirty="0">
              <a:solidFill>
                <a:srgbClr val="002060"/>
              </a:solidFill>
              <a:latin typeface="Verdana" pitchFamily="34" charset="0"/>
              <a:ea typeface="Verdana" pitchFamily="34" charset="0"/>
              <a:cs typeface="Verdana" pitchFamily="34" charset="0"/>
            </a:endParaRPr>
          </a:p>
          <a:p>
            <a:pPr lvl="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   </a:t>
            </a:r>
            <a:r>
              <a:rPr lang="en-US" sz="1200" dirty="0" smtClean="0">
                <a:solidFill>
                  <a:srgbClr val="002060"/>
                </a:solidFill>
                <a:latin typeface="Verdana" pitchFamily="34" charset="0"/>
                <a:ea typeface="Verdana" pitchFamily="34" charset="0"/>
                <a:cs typeface="Verdana" pitchFamily="34" charset="0"/>
              </a:rPr>
              <a:t>Creation/ retention of jobs</a:t>
            </a:r>
            <a:endParaRPr lang="en-US" sz="1200" dirty="0">
              <a:solidFill>
                <a:srgbClr val="002060"/>
              </a:solidFill>
              <a:latin typeface="Verdana" pitchFamily="34" charset="0"/>
              <a:ea typeface="Verdana" pitchFamily="34" charset="0"/>
              <a:cs typeface="Verdana" pitchFamily="34" charset="0"/>
            </a:endParaRPr>
          </a:p>
          <a:p>
            <a:pPr lvl="0">
              <a:lnSpc>
                <a:spcPct val="150000"/>
              </a:lnSpc>
              <a:buFont typeface="Wingdings" pitchFamily="2" charset="2"/>
              <a:buChar char="ü"/>
            </a:pPr>
            <a:r>
              <a:rPr lang="en-US" sz="1200" dirty="0">
                <a:solidFill>
                  <a:srgbClr val="002060"/>
                </a:solidFill>
                <a:latin typeface="Verdana" pitchFamily="34" charset="0"/>
                <a:ea typeface="Verdana" pitchFamily="34" charset="0"/>
                <a:cs typeface="Verdana" pitchFamily="34" charset="0"/>
              </a:rPr>
              <a:t>   Other …………………………………………………………</a:t>
            </a:r>
          </a:p>
          <a:p>
            <a:pPr lvl="0">
              <a:lnSpc>
                <a:spcPct val="150000"/>
              </a:lnSpc>
              <a:buFont typeface="Wingdings" pitchFamily="2" charset="2"/>
              <a:buChar char="ü"/>
            </a:pPr>
            <a:endParaRPr lang="en-US" sz="1200" dirty="0">
              <a:solidFill>
                <a:srgbClr val="002060"/>
              </a:solidFill>
              <a:latin typeface="Verdana" pitchFamily="34" charset="0"/>
              <a:ea typeface="Verdana" pitchFamily="34" charset="0"/>
              <a:cs typeface="Verdana" pitchFamily="34" charset="0"/>
            </a:endParaRPr>
          </a:p>
          <a:p>
            <a:pPr lvl="0">
              <a:lnSpc>
                <a:spcPct val="150000"/>
              </a:lnSpc>
            </a:pPr>
            <a:r>
              <a:rPr lang="en-US" sz="1200" dirty="0">
                <a:solidFill>
                  <a:srgbClr val="002060"/>
                </a:solidFill>
                <a:latin typeface="Verdana" pitchFamily="34" charset="0"/>
                <a:ea typeface="Verdana" pitchFamily="34" charset="0"/>
                <a:cs typeface="Verdana" pitchFamily="34" charset="0"/>
              </a:rPr>
              <a:t>The support of </a:t>
            </a:r>
            <a:r>
              <a:rPr lang="en-US" sz="1200" dirty="0" err="1">
                <a:solidFill>
                  <a:srgbClr val="002060"/>
                </a:solidFill>
                <a:latin typeface="Verdana" pitchFamily="34" charset="0"/>
                <a:ea typeface="Verdana" pitchFamily="34" charset="0"/>
                <a:cs typeface="Verdana" pitchFamily="34" charset="0"/>
              </a:rPr>
              <a:t>EPAnEK</a:t>
            </a:r>
            <a:r>
              <a:rPr lang="en-US" sz="1200" dirty="0">
                <a:solidFill>
                  <a:srgbClr val="002060"/>
                </a:solidFill>
                <a:latin typeface="Verdana" pitchFamily="34" charset="0"/>
                <a:ea typeface="Verdana" pitchFamily="34" charset="0"/>
                <a:cs typeface="Verdana" pitchFamily="34" charset="0"/>
              </a:rPr>
              <a:t> proved beneficial, not only for the enterprise but for the competitiveness of the national as well as the local economy. </a:t>
            </a:r>
            <a:endParaRPr lang="el-GR" sz="1200" dirty="0">
              <a:solidFill>
                <a:srgbClr val="002060"/>
              </a:solidFill>
              <a:latin typeface="Verdana" pitchFamily="34" charset="0"/>
              <a:ea typeface="Verdana" pitchFamily="34" charset="0"/>
              <a:cs typeface="Verdana" pitchFamily="34" charset="0"/>
            </a:endParaRPr>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425</TotalTime>
  <Words>233</Words>
  <Application>Microsoft Office PowerPoint</Application>
  <PresentationFormat>Custom</PresentationFormat>
  <Paragraphs>24</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Verdana</vt:lpstr>
      <vt:lpstr>Wingdings</vt:lpstr>
      <vt:lpstr>Θέμα του Office</vt:lpstr>
      <vt:lpstr>PowerPoint Presentation</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Διαφάνεια 1</dc:title>
  <dc:creator>Sotiris Katselos</dc:creator>
  <cp:lastModifiedBy>ΚΑΤΣΕΛΟΣ ΣΩΤΗΡΗΣ</cp:lastModifiedBy>
  <cp:revision>52</cp:revision>
  <dcterms:created xsi:type="dcterms:W3CDTF">2018-02-13T12:16:57Z</dcterms:created>
  <dcterms:modified xsi:type="dcterms:W3CDTF">2020-08-27T14:58:45Z</dcterms:modified>
</cp:coreProperties>
</file>